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09" r:id="rId2"/>
  </p:sldMasterIdLst>
  <p:notesMasterIdLst>
    <p:notesMasterId r:id="rId12"/>
  </p:notesMasterIdLst>
  <p:handoutMasterIdLst>
    <p:handoutMasterId r:id="rId13"/>
  </p:handoutMasterIdLst>
  <p:sldIdLst>
    <p:sldId id="256" r:id="rId3"/>
    <p:sldId id="257" r:id="rId4"/>
    <p:sldId id="322" r:id="rId5"/>
    <p:sldId id="315" r:id="rId6"/>
    <p:sldId id="317" r:id="rId7"/>
    <p:sldId id="323" r:id="rId8"/>
    <p:sldId id="306" r:id="rId9"/>
    <p:sldId id="311" r:id="rId10"/>
    <p:sldId id="30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src" initials="s" lastIdx="3" clrIdx="0">
    <p:extLst>
      <p:ext uri="{19B8F6BF-5375-455C-9EA6-DF929625EA0E}">
        <p15:presenceInfo xmlns:p15="http://schemas.microsoft.com/office/powerpoint/2012/main" userId=" sr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91C8"/>
    <a:srgbClr val="FFFFFF"/>
    <a:srgbClr val="281A15"/>
    <a:srgbClr val="C8B8AE"/>
    <a:srgbClr val="FFFFF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68" autoAdjust="0"/>
    <p:restoredTop sz="94660"/>
  </p:normalViewPr>
  <p:slideViewPr>
    <p:cSldViewPr snapToGrid="0">
      <p:cViewPr>
        <p:scale>
          <a:sx n="91" d="100"/>
          <a:sy n="91" d="100"/>
        </p:scale>
        <p:origin x="384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7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961A05-2721-40C2-B8C2-7BCE475E6A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BB2FB-6345-45FF-A90E-A01D6AFF79C4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F89ED-19FF-448D-9637-AB3A68F3EE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22E37-F0B4-44B7-8973-6E792D97C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99FB7-5EAD-4BB8-B680-95975632F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72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6978D-169D-4110-A16B-2595AC07B6B0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850F2-B22E-4775-A903-A41CD4C74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34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08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556C6996-2B1A-48DC-9ED7-B6168734F0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387600" y="348341"/>
            <a:ext cx="3708400" cy="6159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6747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00EED4A9-08D6-488D-B2E8-AC48D31306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348341"/>
            <a:ext cx="3581400" cy="6159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513736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7FA0310-DC32-4469-8693-0AE694351C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47346" y="749300"/>
            <a:ext cx="3097892" cy="3097892"/>
          </a:xfrm>
          <a:custGeom>
            <a:avLst/>
            <a:gdLst>
              <a:gd name="connsiteX0" fmla="*/ 1548946 w 3097892"/>
              <a:gd name="connsiteY0" fmla="*/ 0 h 3097892"/>
              <a:gd name="connsiteX1" fmla="*/ 3097892 w 3097892"/>
              <a:gd name="connsiteY1" fmla="*/ 1548946 h 3097892"/>
              <a:gd name="connsiteX2" fmla="*/ 1548946 w 3097892"/>
              <a:gd name="connsiteY2" fmla="*/ 3097892 h 3097892"/>
              <a:gd name="connsiteX3" fmla="*/ 0 w 3097892"/>
              <a:gd name="connsiteY3" fmla="*/ 1548946 h 3097892"/>
              <a:gd name="connsiteX4" fmla="*/ 1548946 w 3097892"/>
              <a:gd name="connsiteY4" fmla="*/ 0 h 309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7892" h="3097892">
                <a:moveTo>
                  <a:pt x="1548946" y="0"/>
                </a:moveTo>
                <a:cubicBezTo>
                  <a:pt x="2404405" y="0"/>
                  <a:pt x="3097892" y="693487"/>
                  <a:pt x="3097892" y="1548946"/>
                </a:cubicBezTo>
                <a:cubicBezTo>
                  <a:pt x="3097892" y="2404405"/>
                  <a:pt x="2404405" y="3097892"/>
                  <a:pt x="1548946" y="3097892"/>
                </a:cubicBezTo>
                <a:cubicBezTo>
                  <a:pt x="693487" y="3097892"/>
                  <a:pt x="0" y="2404405"/>
                  <a:pt x="0" y="1548946"/>
                </a:cubicBezTo>
                <a:cubicBezTo>
                  <a:pt x="0" y="693487"/>
                  <a:pt x="693487" y="0"/>
                  <a:pt x="15489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B0ACC9B-2D30-44DC-895B-204AD5BEBCE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47053" y="3210831"/>
            <a:ext cx="3097892" cy="3097892"/>
          </a:xfrm>
          <a:custGeom>
            <a:avLst/>
            <a:gdLst>
              <a:gd name="connsiteX0" fmla="*/ 1548946 w 3097892"/>
              <a:gd name="connsiteY0" fmla="*/ 0 h 3097892"/>
              <a:gd name="connsiteX1" fmla="*/ 3097892 w 3097892"/>
              <a:gd name="connsiteY1" fmla="*/ 1548946 h 3097892"/>
              <a:gd name="connsiteX2" fmla="*/ 1548946 w 3097892"/>
              <a:gd name="connsiteY2" fmla="*/ 3097892 h 3097892"/>
              <a:gd name="connsiteX3" fmla="*/ 0 w 3097892"/>
              <a:gd name="connsiteY3" fmla="*/ 1548946 h 3097892"/>
              <a:gd name="connsiteX4" fmla="*/ 1548946 w 3097892"/>
              <a:gd name="connsiteY4" fmla="*/ 0 h 309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7892" h="3097892">
                <a:moveTo>
                  <a:pt x="1548946" y="0"/>
                </a:moveTo>
                <a:cubicBezTo>
                  <a:pt x="2404405" y="0"/>
                  <a:pt x="3097892" y="693487"/>
                  <a:pt x="3097892" y="1548946"/>
                </a:cubicBezTo>
                <a:cubicBezTo>
                  <a:pt x="3097892" y="2404405"/>
                  <a:pt x="2404405" y="3097892"/>
                  <a:pt x="1548946" y="3097892"/>
                </a:cubicBezTo>
                <a:cubicBezTo>
                  <a:pt x="693487" y="3097892"/>
                  <a:pt x="0" y="2404405"/>
                  <a:pt x="0" y="1548946"/>
                </a:cubicBezTo>
                <a:cubicBezTo>
                  <a:pt x="0" y="693487"/>
                  <a:pt x="693487" y="0"/>
                  <a:pt x="15489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0502DA7-E6E3-44D4-91FF-516E6F34BBA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46760" y="749300"/>
            <a:ext cx="3097892" cy="3097892"/>
          </a:xfrm>
          <a:custGeom>
            <a:avLst/>
            <a:gdLst>
              <a:gd name="connsiteX0" fmla="*/ 1548946 w 3097892"/>
              <a:gd name="connsiteY0" fmla="*/ 0 h 3097892"/>
              <a:gd name="connsiteX1" fmla="*/ 3097892 w 3097892"/>
              <a:gd name="connsiteY1" fmla="*/ 1548946 h 3097892"/>
              <a:gd name="connsiteX2" fmla="*/ 1548946 w 3097892"/>
              <a:gd name="connsiteY2" fmla="*/ 3097892 h 3097892"/>
              <a:gd name="connsiteX3" fmla="*/ 0 w 3097892"/>
              <a:gd name="connsiteY3" fmla="*/ 1548946 h 3097892"/>
              <a:gd name="connsiteX4" fmla="*/ 1548946 w 3097892"/>
              <a:gd name="connsiteY4" fmla="*/ 0 h 309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7892" h="3097892">
                <a:moveTo>
                  <a:pt x="1548946" y="0"/>
                </a:moveTo>
                <a:cubicBezTo>
                  <a:pt x="2404405" y="0"/>
                  <a:pt x="3097892" y="693487"/>
                  <a:pt x="3097892" y="1548946"/>
                </a:cubicBezTo>
                <a:cubicBezTo>
                  <a:pt x="3097892" y="2404405"/>
                  <a:pt x="2404405" y="3097892"/>
                  <a:pt x="1548946" y="3097892"/>
                </a:cubicBezTo>
                <a:cubicBezTo>
                  <a:pt x="693487" y="3097892"/>
                  <a:pt x="0" y="2404405"/>
                  <a:pt x="0" y="1548946"/>
                </a:cubicBezTo>
                <a:cubicBezTo>
                  <a:pt x="0" y="693487"/>
                  <a:pt x="693487" y="0"/>
                  <a:pt x="15489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3961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F3CF44C-0960-4203-B2A7-F1D9C12855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588"/>
            <a:ext cx="12192000" cy="68564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685360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CBE427-40AC-48D3-ABBE-69FF93C0415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83544" y="390524"/>
            <a:ext cx="9217932" cy="6076952"/>
          </a:xfrm>
          <a:custGeom>
            <a:avLst/>
            <a:gdLst>
              <a:gd name="connsiteX0" fmla="*/ 0 w 9217932"/>
              <a:gd name="connsiteY0" fmla="*/ 0 h 6076952"/>
              <a:gd name="connsiteX1" fmla="*/ 9217932 w 9217932"/>
              <a:gd name="connsiteY1" fmla="*/ 0 h 6076952"/>
              <a:gd name="connsiteX2" fmla="*/ 9217932 w 9217932"/>
              <a:gd name="connsiteY2" fmla="*/ 6076952 h 6076952"/>
              <a:gd name="connsiteX3" fmla="*/ 0 w 9217932"/>
              <a:gd name="connsiteY3" fmla="*/ 6076952 h 607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17932" h="6076952">
                <a:moveTo>
                  <a:pt x="0" y="0"/>
                </a:moveTo>
                <a:lnTo>
                  <a:pt x="9217932" y="0"/>
                </a:lnTo>
                <a:lnTo>
                  <a:pt x="9217932" y="6076952"/>
                </a:lnTo>
                <a:lnTo>
                  <a:pt x="0" y="60769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788880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CBE427-40AC-48D3-ABBE-69FF93C0415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0524" y="390524"/>
            <a:ext cx="9217932" cy="6076952"/>
          </a:xfrm>
          <a:custGeom>
            <a:avLst/>
            <a:gdLst>
              <a:gd name="connsiteX0" fmla="*/ 0 w 9217932"/>
              <a:gd name="connsiteY0" fmla="*/ 0 h 6076952"/>
              <a:gd name="connsiteX1" fmla="*/ 9217932 w 9217932"/>
              <a:gd name="connsiteY1" fmla="*/ 0 h 6076952"/>
              <a:gd name="connsiteX2" fmla="*/ 9217932 w 9217932"/>
              <a:gd name="connsiteY2" fmla="*/ 6076952 h 6076952"/>
              <a:gd name="connsiteX3" fmla="*/ 0 w 9217932"/>
              <a:gd name="connsiteY3" fmla="*/ 6076952 h 607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17932" h="6076952">
                <a:moveTo>
                  <a:pt x="0" y="0"/>
                </a:moveTo>
                <a:lnTo>
                  <a:pt x="9217932" y="0"/>
                </a:lnTo>
                <a:lnTo>
                  <a:pt x="9217932" y="6076952"/>
                </a:lnTo>
                <a:lnTo>
                  <a:pt x="0" y="60769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316979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F3CF44C-0960-4203-B2A7-F1D9C128554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48343" y="349931"/>
            <a:ext cx="11495314" cy="61597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23064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AFB0-9816-48AE-AB91-6817BA966D4D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DF95-9CBD-4AD5-B4B2-878BD8C9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557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AFB0-9816-48AE-AB91-6817BA966D4D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DF95-9CBD-4AD5-B4B2-878BD8C9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831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AFB0-9816-48AE-AB91-6817BA966D4D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DF95-9CBD-4AD5-B4B2-878BD8C9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31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33A6424-702C-45AD-8790-8C01239D7D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34000" y="0"/>
            <a:ext cx="6858000" cy="6858000"/>
          </a:xfrm>
          <a:custGeom>
            <a:avLst/>
            <a:gdLst>
              <a:gd name="connsiteX0" fmla="*/ 6858000 w 6858000"/>
              <a:gd name="connsiteY0" fmla="*/ 0 h 6858000"/>
              <a:gd name="connsiteX1" fmla="*/ 6858000 w 6858000"/>
              <a:gd name="connsiteY1" fmla="*/ 6858000 h 6858000"/>
              <a:gd name="connsiteX2" fmla="*/ 0 w 6858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58000" h="6858000">
                <a:moveTo>
                  <a:pt x="6858000" y="0"/>
                </a:moveTo>
                <a:lnTo>
                  <a:pt x="6858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2330209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AFB0-9816-48AE-AB91-6817BA966D4D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DF95-9CBD-4AD5-B4B2-878BD8C9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90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AFB0-9816-48AE-AB91-6817BA966D4D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DF95-9CBD-4AD5-B4B2-878BD8C9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14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AFB0-9816-48AE-AB91-6817BA966D4D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DF95-9CBD-4AD5-B4B2-878BD8C9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438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AFB0-9816-48AE-AB91-6817BA966D4D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DF95-9CBD-4AD5-B4B2-878BD8C9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30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AFB0-9816-48AE-AB91-6817BA966D4D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DF95-9CBD-4AD5-B4B2-878BD8C9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553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AFB0-9816-48AE-AB91-6817BA966D4D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DF95-9CBD-4AD5-B4B2-878BD8C9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78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AFB0-9816-48AE-AB91-6817BA966D4D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DF95-9CBD-4AD5-B4B2-878BD8C9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879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DAFB0-9816-48AE-AB91-6817BA966D4D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DF95-9CBD-4AD5-B4B2-878BD8C9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1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E317B8-D01B-47D2-ADDE-DEE490BAEDA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6250" y="1695450"/>
            <a:ext cx="3467100" cy="3467100"/>
          </a:xfrm>
          <a:custGeom>
            <a:avLst/>
            <a:gdLst>
              <a:gd name="connsiteX0" fmla="*/ 0 w 3467100"/>
              <a:gd name="connsiteY0" fmla="*/ 0 h 3467100"/>
              <a:gd name="connsiteX1" fmla="*/ 3467100 w 3467100"/>
              <a:gd name="connsiteY1" fmla="*/ 0 h 3467100"/>
              <a:gd name="connsiteX2" fmla="*/ 3467100 w 3467100"/>
              <a:gd name="connsiteY2" fmla="*/ 3467100 h 3467100"/>
              <a:gd name="connsiteX3" fmla="*/ 0 w 3467100"/>
              <a:gd name="connsiteY3" fmla="*/ 346710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00" h="3467100">
                <a:moveTo>
                  <a:pt x="0" y="0"/>
                </a:moveTo>
                <a:lnTo>
                  <a:pt x="3467100" y="0"/>
                </a:lnTo>
                <a:lnTo>
                  <a:pt x="3467100" y="3467100"/>
                </a:lnTo>
                <a:lnTo>
                  <a:pt x="0" y="34671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38917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257D51-8E85-419D-8114-B723DBF35B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6399" y="596900"/>
            <a:ext cx="2235200" cy="2235200"/>
          </a:xfrm>
          <a:custGeom>
            <a:avLst/>
            <a:gdLst>
              <a:gd name="connsiteX0" fmla="*/ 1117600 w 2235200"/>
              <a:gd name="connsiteY0" fmla="*/ 0 h 2235200"/>
              <a:gd name="connsiteX1" fmla="*/ 2235200 w 2235200"/>
              <a:gd name="connsiteY1" fmla="*/ 1117600 h 2235200"/>
              <a:gd name="connsiteX2" fmla="*/ 1117600 w 2235200"/>
              <a:gd name="connsiteY2" fmla="*/ 2235200 h 2235200"/>
              <a:gd name="connsiteX3" fmla="*/ 0 w 2235200"/>
              <a:gd name="connsiteY3" fmla="*/ 1117600 h 2235200"/>
              <a:gd name="connsiteX4" fmla="*/ 1117600 w 2235200"/>
              <a:gd name="connsiteY4" fmla="*/ 0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200" h="2235200">
                <a:moveTo>
                  <a:pt x="1117600" y="0"/>
                </a:moveTo>
                <a:cubicBezTo>
                  <a:pt x="1734833" y="0"/>
                  <a:pt x="2235200" y="500367"/>
                  <a:pt x="2235200" y="1117600"/>
                </a:cubicBezTo>
                <a:cubicBezTo>
                  <a:pt x="2235200" y="1734833"/>
                  <a:pt x="1734833" y="2235200"/>
                  <a:pt x="1117600" y="2235200"/>
                </a:cubicBezTo>
                <a:cubicBezTo>
                  <a:pt x="500367" y="2235200"/>
                  <a:pt x="0" y="1734833"/>
                  <a:pt x="0" y="1117600"/>
                </a:cubicBezTo>
                <a:cubicBezTo>
                  <a:pt x="0" y="500367"/>
                  <a:pt x="500367" y="0"/>
                  <a:pt x="11176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361FBD0-F7A5-4F1B-8AFD-3AE7B3B3090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502399" y="596900"/>
            <a:ext cx="2235200" cy="2235200"/>
          </a:xfrm>
          <a:custGeom>
            <a:avLst/>
            <a:gdLst>
              <a:gd name="connsiteX0" fmla="*/ 1117600 w 2235200"/>
              <a:gd name="connsiteY0" fmla="*/ 0 h 2235200"/>
              <a:gd name="connsiteX1" fmla="*/ 2235200 w 2235200"/>
              <a:gd name="connsiteY1" fmla="*/ 1117600 h 2235200"/>
              <a:gd name="connsiteX2" fmla="*/ 1117600 w 2235200"/>
              <a:gd name="connsiteY2" fmla="*/ 2235200 h 2235200"/>
              <a:gd name="connsiteX3" fmla="*/ 0 w 2235200"/>
              <a:gd name="connsiteY3" fmla="*/ 1117600 h 2235200"/>
              <a:gd name="connsiteX4" fmla="*/ 1117600 w 2235200"/>
              <a:gd name="connsiteY4" fmla="*/ 0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200" h="2235200">
                <a:moveTo>
                  <a:pt x="1117600" y="0"/>
                </a:moveTo>
                <a:cubicBezTo>
                  <a:pt x="1734833" y="0"/>
                  <a:pt x="2235200" y="500367"/>
                  <a:pt x="2235200" y="1117600"/>
                </a:cubicBezTo>
                <a:cubicBezTo>
                  <a:pt x="2235200" y="1734833"/>
                  <a:pt x="1734833" y="2235200"/>
                  <a:pt x="1117600" y="2235200"/>
                </a:cubicBezTo>
                <a:cubicBezTo>
                  <a:pt x="500367" y="2235200"/>
                  <a:pt x="0" y="1734833"/>
                  <a:pt x="0" y="1117600"/>
                </a:cubicBezTo>
                <a:cubicBezTo>
                  <a:pt x="0" y="500367"/>
                  <a:pt x="500367" y="0"/>
                  <a:pt x="11176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876C0B6-ED70-40B4-AF21-4C6AF2188F6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550399" y="4025900"/>
            <a:ext cx="2235200" cy="2235200"/>
          </a:xfrm>
          <a:custGeom>
            <a:avLst/>
            <a:gdLst>
              <a:gd name="connsiteX0" fmla="*/ 1117600 w 2235200"/>
              <a:gd name="connsiteY0" fmla="*/ 0 h 2235200"/>
              <a:gd name="connsiteX1" fmla="*/ 2235200 w 2235200"/>
              <a:gd name="connsiteY1" fmla="*/ 1117600 h 2235200"/>
              <a:gd name="connsiteX2" fmla="*/ 1117600 w 2235200"/>
              <a:gd name="connsiteY2" fmla="*/ 2235200 h 2235200"/>
              <a:gd name="connsiteX3" fmla="*/ 0 w 2235200"/>
              <a:gd name="connsiteY3" fmla="*/ 1117600 h 2235200"/>
              <a:gd name="connsiteX4" fmla="*/ 1117600 w 2235200"/>
              <a:gd name="connsiteY4" fmla="*/ 0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200" h="2235200">
                <a:moveTo>
                  <a:pt x="1117600" y="0"/>
                </a:moveTo>
                <a:cubicBezTo>
                  <a:pt x="1734833" y="0"/>
                  <a:pt x="2235200" y="500367"/>
                  <a:pt x="2235200" y="1117600"/>
                </a:cubicBezTo>
                <a:cubicBezTo>
                  <a:pt x="2235200" y="1734833"/>
                  <a:pt x="1734833" y="2235200"/>
                  <a:pt x="1117600" y="2235200"/>
                </a:cubicBezTo>
                <a:cubicBezTo>
                  <a:pt x="500367" y="2235200"/>
                  <a:pt x="0" y="1734833"/>
                  <a:pt x="0" y="1117600"/>
                </a:cubicBezTo>
                <a:cubicBezTo>
                  <a:pt x="0" y="500367"/>
                  <a:pt x="500367" y="0"/>
                  <a:pt x="11176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F5F0828-FC83-4566-B922-8560A26BD28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54399" y="4025900"/>
            <a:ext cx="2235200" cy="2235200"/>
          </a:xfrm>
          <a:custGeom>
            <a:avLst/>
            <a:gdLst>
              <a:gd name="connsiteX0" fmla="*/ 1117600 w 2235200"/>
              <a:gd name="connsiteY0" fmla="*/ 0 h 2235200"/>
              <a:gd name="connsiteX1" fmla="*/ 2235200 w 2235200"/>
              <a:gd name="connsiteY1" fmla="*/ 1117600 h 2235200"/>
              <a:gd name="connsiteX2" fmla="*/ 1117600 w 2235200"/>
              <a:gd name="connsiteY2" fmla="*/ 2235200 h 2235200"/>
              <a:gd name="connsiteX3" fmla="*/ 0 w 2235200"/>
              <a:gd name="connsiteY3" fmla="*/ 1117600 h 2235200"/>
              <a:gd name="connsiteX4" fmla="*/ 1117600 w 2235200"/>
              <a:gd name="connsiteY4" fmla="*/ 0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5200" h="2235200">
                <a:moveTo>
                  <a:pt x="1117600" y="0"/>
                </a:moveTo>
                <a:cubicBezTo>
                  <a:pt x="1734833" y="0"/>
                  <a:pt x="2235200" y="500367"/>
                  <a:pt x="2235200" y="1117600"/>
                </a:cubicBezTo>
                <a:cubicBezTo>
                  <a:pt x="2235200" y="1734833"/>
                  <a:pt x="1734833" y="2235200"/>
                  <a:pt x="1117600" y="2235200"/>
                </a:cubicBezTo>
                <a:cubicBezTo>
                  <a:pt x="500367" y="2235200"/>
                  <a:pt x="0" y="1734833"/>
                  <a:pt x="0" y="1117600"/>
                </a:cubicBezTo>
                <a:cubicBezTo>
                  <a:pt x="0" y="500367"/>
                  <a:pt x="500367" y="0"/>
                  <a:pt x="11176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8923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F97A72D2-C572-42A0-A8A2-DECEED44B4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24250" y="0"/>
            <a:ext cx="451485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33866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B987B29-304D-402A-A1D4-48FBBEB926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4114800" cy="20078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86085C14-8544-40D3-81A4-E602958CABE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4850130"/>
            <a:ext cx="4114800" cy="20078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324613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8CB94FE-3C09-43B6-BDC4-63D7F4C4FD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4114800" cy="3981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A99D6EF-92C9-4153-82C4-9A38222322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210800" y="0"/>
            <a:ext cx="1981200" cy="6467476"/>
          </a:xfrm>
          <a:custGeom>
            <a:avLst/>
            <a:gdLst>
              <a:gd name="connsiteX0" fmla="*/ 0 w 1981200"/>
              <a:gd name="connsiteY0" fmla="*/ 0 h 6467476"/>
              <a:gd name="connsiteX1" fmla="*/ 1981200 w 1981200"/>
              <a:gd name="connsiteY1" fmla="*/ 0 h 6467476"/>
              <a:gd name="connsiteX2" fmla="*/ 1981200 w 1981200"/>
              <a:gd name="connsiteY2" fmla="*/ 6467476 h 6467476"/>
              <a:gd name="connsiteX3" fmla="*/ 0 w 1981200"/>
              <a:gd name="connsiteY3" fmla="*/ 6467476 h 646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200" h="6467476">
                <a:moveTo>
                  <a:pt x="0" y="0"/>
                </a:moveTo>
                <a:lnTo>
                  <a:pt x="1981200" y="0"/>
                </a:lnTo>
                <a:lnTo>
                  <a:pt x="1981200" y="6467476"/>
                </a:lnTo>
                <a:lnTo>
                  <a:pt x="0" y="646747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4736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351F04-5A09-42C8-A383-D55492EB1B7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89275" y="2108200"/>
            <a:ext cx="2641600" cy="2641600"/>
          </a:xfrm>
          <a:custGeom>
            <a:avLst/>
            <a:gdLst>
              <a:gd name="connsiteX0" fmla="*/ 1320800 w 2641600"/>
              <a:gd name="connsiteY0" fmla="*/ 0 h 2641600"/>
              <a:gd name="connsiteX1" fmla="*/ 2641600 w 2641600"/>
              <a:gd name="connsiteY1" fmla="*/ 1320800 h 2641600"/>
              <a:gd name="connsiteX2" fmla="*/ 1320800 w 2641600"/>
              <a:gd name="connsiteY2" fmla="*/ 2641600 h 2641600"/>
              <a:gd name="connsiteX3" fmla="*/ 0 w 2641600"/>
              <a:gd name="connsiteY3" fmla="*/ 1320800 h 2641600"/>
              <a:gd name="connsiteX4" fmla="*/ 1320800 w 2641600"/>
              <a:gd name="connsiteY4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600" h="2641600">
                <a:moveTo>
                  <a:pt x="1320800" y="0"/>
                </a:moveTo>
                <a:cubicBezTo>
                  <a:pt x="2050258" y="0"/>
                  <a:pt x="2641600" y="591342"/>
                  <a:pt x="2641600" y="1320800"/>
                </a:cubicBezTo>
                <a:cubicBezTo>
                  <a:pt x="2641600" y="2050258"/>
                  <a:pt x="2050258" y="2641600"/>
                  <a:pt x="1320800" y="2641600"/>
                </a:cubicBezTo>
                <a:cubicBezTo>
                  <a:pt x="591342" y="2641600"/>
                  <a:pt x="0" y="2050258"/>
                  <a:pt x="0" y="1320800"/>
                </a:cubicBezTo>
                <a:cubicBezTo>
                  <a:pt x="0" y="591342"/>
                  <a:pt x="591342" y="0"/>
                  <a:pt x="1320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123949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082841-BD84-4468-ABCF-BE7BBFA0073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31341" y="787400"/>
            <a:ext cx="2641600" cy="2641600"/>
          </a:xfrm>
          <a:custGeom>
            <a:avLst/>
            <a:gdLst>
              <a:gd name="connsiteX0" fmla="*/ 1320800 w 2641600"/>
              <a:gd name="connsiteY0" fmla="*/ 0 h 2641600"/>
              <a:gd name="connsiteX1" fmla="*/ 2641600 w 2641600"/>
              <a:gd name="connsiteY1" fmla="*/ 1320800 h 2641600"/>
              <a:gd name="connsiteX2" fmla="*/ 1320800 w 2641600"/>
              <a:gd name="connsiteY2" fmla="*/ 2641600 h 2641600"/>
              <a:gd name="connsiteX3" fmla="*/ 0 w 2641600"/>
              <a:gd name="connsiteY3" fmla="*/ 1320800 h 2641600"/>
              <a:gd name="connsiteX4" fmla="*/ 1320800 w 2641600"/>
              <a:gd name="connsiteY4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600" h="2641600">
                <a:moveTo>
                  <a:pt x="1320800" y="0"/>
                </a:moveTo>
                <a:cubicBezTo>
                  <a:pt x="2050258" y="0"/>
                  <a:pt x="2641600" y="591342"/>
                  <a:pt x="2641600" y="1320800"/>
                </a:cubicBezTo>
                <a:cubicBezTo>
                  <a:pt x="2641600" y="2050258"/>
                  <a:pt x="2050258" y="2641600"/>
                  <a:pt x="1320800" y="2641600"/>
                </a:cubicBezTo>
                <a:cubicBezTo>
                  <a:pt x="591342" y="2641600"/>
                  <a:pt x="0" y="2050258"/>
                  <a:pt x="0" y="1320800"/>
                </a:cubicBezTo>
                <a:cubicBezTo>
                  <a:pt x="0" y="591342"/>
                  <a:pt x="591342" y="0"/>
                  <a:pt x="1320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79AEDCD-ACD6-4858-A485-B449346B9F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82427" y="787400"/>
            <a:ext cx="2641600" cy="2641600"/>
          </a:xfrm>
          <a:custGeom>
            <a:avLst/>
            <a:gdLst>
              <a:gd name="connsiteX0" fmla="*/ 1320800 w 2641600"/>
              <a:gd name="connsiteY0" fmla="*/ 0 h 2641600"/>
              <a:gd name="connsiteX1" fmla="*/ 2641600 w 2641600"/>
              <a:gd name="connsiteY1" fmla="*/ 1320800 h 2641600"/>
              <a:gd name="connsiteX2" fmla="*/ 1320800 w 2641600"/>
              <a:gd name="connsiteY2" fmla="*/ 2641600 h 2641600"/>
              <a:gd name="connsiteX3" fmla="*/ 0 w 2641600"/>
              <a:gd name="connsiteY3" fmla="*/ 1320800 h 2641600"/>
              <a:gd name="connsiteX4" fmla="*/ 1320800 w 2641600"/>
              <a:gd name="connsiteY4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600" h="2641600">
                <a:moveTo>
                  <a:pt x="1320800" y="0"/>
                </a:moveTo>
                <a:cubicBezTo>
                  <a:pt x="2050258" y="0"/>
                  <a:pt x="2641600" y="591342"/>
                  <a:pt x="2641600" y="1320800"/>
                </a:cubicBezTo>
                <a:cubicBezTo>
                  <a:pt x="2641600" y="2050258"/>
                  <a:pt x="2050258" y="2641600"/>
                  <a:pt x="1320800" y="2641600"/>
                </a:cubicBezTo>
                <a:cubicBezTo>
                  <a:pt x="591342" y="2641600"/>
                  <a:pt x="0" y="2050258"/>
                  <a:pt x="0" y="1320800"/>
                </a:cubicBezTo>
                <a:cubicBezTo>
                  <a:pt x="0" y="591342"/>
                  <a:pt x="591342" y="0"/>
                  <a:pt x="1320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45592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B13DFB-4D42-49ED-89E4-4F0D5E15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886"/>
            <a:ext cx="10515600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37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07" r:id="rId2"/>
    <p:sldLayoutId id="2147483706" r:id="rId3"/>
    <p:sldLayoutId id="2147483703" r:id="rId4"/>
    <p:sldLayoutId id="2147483701" r:id="rId5"/>
    <p:sldLayoutId id="2147483700" r:id="rId6"/>
    <p:sldLayoutId id="2147483699" r:id="rId7"/>
    <p:sldLayoutId id="2147483705" r:id="rId8"/>
    <p:sldLayoutId id="2147483695" r:id="rId9"/>
    <p:sldLayoutId id="2147483685" r:id="rId10"/>
    <p:sldLayoutId id="2147483702" r:id="rId11"/>
    <p:sldLayoutId id="2147483682" r:id="rId12"/>
    <p:sldLayoutId id="2147483676" r:id="rId13"/>
    <p:sldLayoutId id="2147483704" r:id="rId14"/>
    <p:sldLayoutId id="2147483708" r:id="rId15"/>
    <p:sldLayoutId id="2147483679" r:id="rId1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500" b="0" kern="1200" spc="300" baseline="0">
          <a:solidFill>
            <a:schemeClr val="tx1"/>
          </a:solidFill>
          <a:latin typeface="Montserrat "/>
          <a:ea typeface="Roboto Slab" pitchFamily="2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DAFB0-9816-48AE-AB91-6817BA966D4D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9DF95-9CBD-4AD5-B4B2-878BD8C97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5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36478" y="-122830"/>
            <a:ext cx="12328478" cy="69808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3600" b="1" dirty="0">
              <a:solidFill>
                <a:prstClr val="black"/>
              </a:solidFill>
              <a:latin typeface="Montserrat Thin" panose="00000300000000000000" pitchFamily="50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577988" y="6127845"/>
            <a:ext cx="4899546" cy="136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92734" y="5004745"/>
            <a:ext cx="2414699" cy="477671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black"/>
                </a:solidFill>
                <a:latin typeface=".VnCourier" panose="020B7200000000000000" pitchFamily="34" charset="0"/>
              </a:rPr>
              <a:t>Mã</a:t>
            </a:r>
            <a:r>
              <a:rPr lang="en-US" sz="2400" dirty="0">
                <a:solidFill>
                  <a:prstClr val="black"/>
                </a:solidFill>
                <a:latin typeface=".VnCourier" panose="020B7200000000000000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.VnCourier" panose="020B7200000000000000" pitchFamily="34" charset="0"/>
              </a:rPr>
              <a:t>lớp</a:t>
            </a:r>
            <a:r>
              <a:rPr lang="en-US" sz="2400" dirty="0">
                <a:solidFill>
                  <a:prstClr val="black"/>
                </a:solidFill>
                <a:latin typeface=".VnCourier" panose="020B7200000000000000" pitchFamily="34" charset="0"/>
              </a:rPr>
              <a:t> : 121222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.VnCourier" panose="020B7200000000000000" pitchFamily="34" charset="0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136478" y="-113746"/>
            <a:ext cx="12328478" cy="329322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4431" y="2346002"/>
            <a:ext cx="11043138" cy="644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800" b="1" spc="30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Thin" panose="00000300000000000000" pitchFamily="50" charset="0"/>
              </a:rPr>
              <a:t>THỰC HÀNH LẬP TRÌNH WEB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11081" y="3178217"/>
            <a:ext cx="7833359" cy="644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300" dirty="0" err="1">
                <a:solidFill>
                  <a:srgbClr val="E7E6E6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Báo</a:t>
            </a:r>
            <a:r>
              <a:rPr lang="en-US" sz="2800" b="1" spc="300" dirty="0">
                <a:solidFill>
                  <a:srgbClr val="E7E6E6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spc="300" dirty="0" err="1">
                <a:solidFill>
                  <a:srgbClr val="E7E6E6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cáo</a:t>
            </a:r>
            <a:r>
              <a:rPr lang="en-US" sz="2800" b="1" spc="300" dirty="0">
                <a:solidFill>
                  <a:srgbClr val="E7E6E6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spc="300" dirty="0" err="1">
                <a:solidFill>
                  <a:srgbClr val="E7E6E6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Cuối</a:t>
            </a:r>
            <a:r>
              <a:rPr lang="en-US" sz="2800" b="1" spc="300" dirty="0">
                <a:solidFill>
                  <a:srgbClr val="E7E6E6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spc="300" dirty="0" err="1">
                <a:solidFill>
                  <a:srgbClr val="E7E6E6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Kỳ</a:t>
            </a:r>
            <a:endParaRPr kumimoji="0" lang="en-US" sz="2800" b="1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59BE82-45AF-E843-9F7A-EF1653A43F20}"/>
              </a:ext>
            </a:extLst>
          </p:cNvPr>
          <p:cNvSpPr/>
          <p:nvPr/>
        </p:nvSpPr>
        <p:spPr>
          <a:xfrm>
            <a:off x="792735" y="5430003"/>
            <a:ext cx="6006650" cy="477671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black"/>
                </a:solidFill>
                <a:latin typeface=".VnCourier" panose="020B7200000000000000" pitchFamily="34" charset="0"/>
              </a:rPr>
              <a:t>Giảng</a:t>
            </a:r>
            <a:r>
              <a:rPr lang="en-US" sz="2400" dirty="0">
                <a:solidFill>
                  <a:prstClr val="black"/>
                </a:solidFill>
                <a:latin typeface=".VnCourier" panose="020B7200000000000000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.VnCourier" panose="020B7200000000000000" pitchFamily="34" charset="0"/>
              </a:rPr>
              <a:t>viên</a:t>
            </a:r>
            <a:r>
              <a:rPr lang="en-US" sz="2400" dirty="0">
                <a:solidFill>
                  <a:prstClr val="black"/>
                </a:solidFill>
                <a:latin typeface=".VnCourier" panose="020B7200000000000000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.VnCourier" panose="020B7200000000000000" pitchFamily="34" charset="0"/>
              </a:rPr>
              <a:t>hướng</a:t>
            </a:r>
            <a:r>
              <a:rPr lang="en-US" sz="2400" dirty="0">
                <a:solidFill>
                  <a:prstClr val="black"/>
                </a:solidFill>
                <a:latin typeface=".VnCourier" panose="020B7200000000000000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.VnCourier" panose="020B7200000000000000" pitchFamily="34" charset="0"/>
              </a:rPr>
              <a:t>dẫn</a:t>
            </a:r>
            <a:r>
              <a:rPr lang="en-US" sz="2400" dirty="0">
                <a:solidFill>
                  <a:prstClr val="black"/>
                </a:solidFill>
                <a:latin typeface=".VnCourier" panose="020B7200000000000000" pitchFamily="34" charset="0"/>
              </a:rPr>
              <a:t> </a:t>
            </a:r>
            <a:r>
              <a:rPr lang="en-US" sz="2400" b="1" dirty="0">
                <a:solidFill>
                  <a:prstClr val="black"/>
                </a:solidFill>
                <a:latin typeface=".VnCourier" panose="020B7200000000000000" pitchFamily="34" charset="0"/>
              </a:rPr>
              <a:t>: </a:t>
            </a:r>
            <a:r>
              <a:rPr lang="en-US" sz="2400" b="1" dirty="0" err="1">
                <a:solidFill>
                  <a:prstClr val="black"/>
                </a:solidFill>
                <a:latin typeface=".VnCourier" panose="020B7200000000000000" pitchFamily="34" charset="0"/>
              </a:rPr>
              <a:t>TS.Trịnh</a:t>
            </a:r>
            <a:r>
              <a:rPr lang="en-US" sz="2400" b="1" dirty="0">
                <a:solidFill>
                  <a:prstClr val="black"/>
                </a:solidFill>
                <a:latin typeface=".VnCourier" panose="020B7200000000000000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.VnCourier" panose="020B7200000000000000" pitchFamily="34" charset="0"/>
              </a:rPr>
              <a:t>Tuấn</a:t>
            </a:r>
            <a:r>
              <a:rPr lang="en-US" sz="2400" b="1" dirty="0">
                <a:solidFill>
                  <a:prstClr val="black"/>
                </a:solidFill>
                <a:latin typeface=".VnCourier" panose="020B7200000000000000" pitchFamily="34" charset="0"/>
              </a:rPr>
              <a:t> </a:t>
            </a:r>
            <a:r>
              <a:rPr lang="en-US" sz="2400" b="1" dirty="0" err="1">
                <a:solidFill>
                  <a:prstClr val="black"/>
                </a:solidFill>
                <a:latin typeface=".VnCourier" panose="020B7200000000000000" pitchFamily="34" charset="0"/>
              </a:rPr>
              <a:t>Đạt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.VnCourier" panose="020B7200000000000000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FA51B6-1954-A841-A381-388ABD0B01AF}"/>
              </a:ext>
            </a:extLst>
          </p:cNvPr>
          <p:cNvSpPr/>
          <p:nvPr/>
        </p:nvSpPr>
        <p:spPr>
          <a:xfrm>
            <a:off x="792735" y="4579487"/>
            <a:ext cx="2162734" cy="477671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.VnCourier" panose="020B7200000000000000" pitchFamily="34" charset="0"/>
                <a:ea typeface="+mn-ea"/>
                <a:cs typeface="+mn-cs"/>
              </a:rPr>
              <a:t>GROUP 09</a:t>
            </a:r>
          </a:p>
        </p:txBody>
      </p:sp>
    </p:spTree>
    <p:extLst>
      <p:ext uri="{BB962C8B-B14F-4D97-AF65-F5344CB8AC3E}">
        <p14:creationId xmlns:p14="http://schemas.microsoft.com/office/powerpoint/2010/main" val="2640028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5913" y="566057"/>
            <a:ext cx="6938051" cy="58057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1170282"/>
            <a:ext cx="3367314" cy="121754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30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.VnCourier New" panose="02027200000000000000" pitchFamily="18" charset="0"/>
                <a:ea typeface="+mn-ea"/>
                <a:cs typeface="Courier New" panose="02070309020205020404" pitchFamily="49" charset="0"/>
              </a:rPr>
              <a:t>Overviews</a:t>
            </a:r>
          </a:p>
        </p:txBody>
      </p:sp>
      <p:sp>
        <p:nvSpPr>
          <p:cNvPr id="5" name="Rectangle 4"/>
          <p:cNvSpPr/>
          <p:nvPr/>
        </p:nvSpPr>
        <p:spPr>
          <a:xfrm>
            <a:off x="3976914" y="791028"/>
            <a:ext cx="8011886" cy="53557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.VnCourier New" panose="02027200000000000000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.VnCourier New" panose="02027200000000000000" pitchFamily="18" charset="0"/>
                <a:ea typeface="+mn-ea"/>
                <a:cs typeface="+mn-cs"/>
              </a:rPr>
              <a:t>	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.VnCourier New" panose="02027200000000000000" pitchFamily="18" charset="0"/>
                <a:ea typeface="+mn-ea"/>
                <a:cs typeface="+mn-cs"/>
              </a:rPr>
              <a:t>1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.VnCourier New" panose="02027200000000000000" pitchFamily="18" charset="0"/>
                <a:ea typeface="+mn-ea"/>
                <a:cs typeface="+mn-cs"/>
              </a:rPr>
              <a:t>.  </a:t>
            </a:r>
            <a:r>
              <a:rPr lang="en-US" sz="24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Giới</a:t>
            </a:r>
            <a:r>
              <a:rPr lang="en-US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thiệu</a:t>
            </a:r>
            <a:r>
              <a:rPr lang="en-US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sản</a:t>
            </a:r>
            <a:r>
              <a:rPr lang="en-US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phẩm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.VnCourier New" panose="02027200000000000000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.VnCourier New" panose="02027200000000000000" pitchFamily="18" charset="0"/>
                <a:ea typeface="+mn-ea"/>
                <a:cs typeface="+mn-cs"/>
              </a:rPr>
              <a:t>		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lain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.VnCourier New" panose="02027200000000000000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.VnCourier New" panose="02027200000000000000" pitchFamily="18" charset="0"/>
                <a:ea typeface="+mn-ea"/>
                <a:cs typeface="+mn-cs"/>
              </a:rPr>
              <a:t>	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.VnCourier New" panose="02027200000000000000" pitchFamily="18" charset="0"/>
                <a:ea typeface="+mn-ea"/>
                <a:cs typeface="+mn-cs"/>
              </a:rPr>
              <a:t>2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.VnCourier New" panose="02027200000000000000" pitchFamily="18" charset="0"/>
                <a:ea typeface="+mn-ea"/>
                <a:cs typeface="+mn-cs"/>
              </a:rPr>
              <a:t>.  </a:t>
            </a:r>
            <a:r>
              <a:rPr lang="en-US" sz="24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Thiết</a:t>
            </a:r>
            <a:r>
              <a:rPr lang="en-US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kế</a:t>
            </a:r>
            <a:r>
              <a:rPr lang="en-US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 c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.VnCourier New" panose="02027200000000000000" pitchFamily="18" charset="0"/>
                <a:ea typeface="+mn-ea"/>
                <a:cs typeface="+mn-cs"/>
              </a:rPr>
              <a:t>ơ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.VnCourier New" panose="02027200000000000000" pitchFamily="18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.VnCourier New" panose="02027200000000000000" pitchFamily="18" charset="0"/>
                <a:ea typeface="+mn-ea"/>
                <a:cs typeface="+mn-cs"/>
              </a:rPr>
              <a:t>sở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.VnCourier New" panose="02027200000000000000" pitchFamily="18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.VnCourier New" panose="02027200000000000000" pitchFamily="18" charset="0"/>
                <a:ea typeface="+mn-ea"/>
                <a:cs typeface="+mn-cs"/>
              </a:rPr>
              <a:t>dữ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.VnCourier New" panose="02027200000000000000" pitchFamily="18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.VnCourier New" panose="02027200000000000000" pitchFamily="18" charset="0"/>
                <a:ea typeface="+mn-ea"/>
                <a:cs typeface="+mn-cs"/>
              </a:rPr>
              <a:t>liệu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.VnCourier New" panose="02027200000000000000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.VnCourier New" panose="02027200000000000000" pitchFamily="18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lain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.VnCourier New" panose="02027200000000000000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.VnCourier New" panose="02027200000000000000" pitchFamily="18" charset="0"/>
                <a:ea typeface="+mn-ea"/>
                <a:cs typeface="+mn-cs"/>
              </a:rPr>
              <a:t>	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.VnCourier New" panose="02027200000000000000" pitchFamily="18" charset="0"/>
                <a:ea typeface="+mn-ea"/>
                <a:cs typeface="+mn-cs"/>
              </a:rPr>
              <a:t>3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.VnCourier New" panose="02027200000000000000" pitchFamily="18" charset="0"/>
                <a:ea typeface="+mn-ea"/>
                <a:cs typeface="+mn-cs"/>
              </a:rPr>
              <a:t>.  </a:t>
            </a:r>
            <a:r>
              <a:rPr lang="en-US" sz="2400" noProof="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Các</a:t>
            </a:r>
            <a:r>
              <a:rPr lang="en-US" sz="2400" noProof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 </a:t>
            </a:r>
            <a:r>
              <a:rPr lang="en-US" sz="2400" noProof="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công</a:t>
            </a:r>
            <a:r>
              <a:rPr lang="en-US" sz="2400" noProof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 </a:t>
            </a:r>
            <a:r>
              <a:rPr lang="en-US" sz="2400" noProof="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nghệ</a:t>
            </a:r>
            <a:r>
              <a:rPr lang="en-US" sz="2400" noProof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 </a:t>
            </a:r>
            <a:r>
              <a:rPr lang="en-US" sz="2400" noProof="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sử</a:t>
            </a:r>
            <a:r>
              <a:rPr lang="en-US" sz="2400" noProof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 </a:t>
            </a:r>
            <a:r>
              <a:rPr lang="en-US" sz="2400" noProof="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dụng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.VnCourier New" panose="02027200000000000000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.VnCourier New" panose="02027200000000000000" pitchFamily="18" charset="0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lain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.VnCourier New" panose="02027200000000000000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.VnCourier New" panose="02027200000000000000" pitchFamily="18" charset="0"/>
                <a:ea typeface="+mn-ea"/>
                <a:cs typeface="+mn-cs"/>
              </a:rPr>
              <a:t>	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.VnCourier New" panose="02027200000000000000" pitchFamily="18" charset="0"/>
                <a:ea typeface="+mn-ea"/>
                <a:cs typeface="+mn-cs"/>
              </a:rPr>
              <a:t>4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.VnCourier New" panose="02027200000000000000" pitchFamily="18" charset="0"/>
                <a:ea typeface="+mn-ea"/>
                <a:cs typeface="+mn-cs"/>
              </a:rPr>
              <a:t>.  </a:t>
            </a:r>
            <a:r>
              <a:rPr lang="en-US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DEMO </a:t>
            </a:r>
            <a:r>
              <a:rPr lang="en-US" sz="24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chương</a:t>
            </a:r>
            <a:r>
              <a:rPr lang="en-US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.VnCourier New" panose="02027200000000000000" pitchFamily="18" charset="0"/>
              </a:rPr>
              <a:t>trình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.VnCourier New" panose="02027200000000000000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.VnCourier New" panose="02027200000000000000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1886" y="319314"/>
            <a:ext cx="522514" cy="5950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7192350C-DC0F-8C4E-A8F0-5EB737823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53" r="4553"/>
          <a:stretch>
            <a:fillRect/>
          </a:stretch>
        </p:blipFill>
        <p:spPr>
          <a:xfrm>
            <a:off x="800614" y="2828627"/>
            <a:ext cx="2641600" cy="2641600"/>
          </a:xfrm>
          <a:custGeom>
            <a:avLst/>
            <a:gdLst>
              <a:gd name="connsiteX0" fmla="*/ 1320800 w 2641600"/>
              <a:gd name="connsiteY0" fmla="*/ 0 h 2641600"/>
              <a:gd name="connsiteX1" fmla="*/ 2641600 w 2641600"/>
              <a:gd name="connsiteY1" fmla="*/ 1320800 h 2641600"/>
              <a:gd name="connsiteX2" fmla="*/ 1320800 w 2641600"/>
              <a:gd name="connsiteY2" fmla="*/ 2641600 h 2641600"/>
              <a:gd name="connsiteX3" fmla="*/ 0 w 2641600"/>
              <a:gd name="connsiteY3" fmla="*/ 1320800 h 2641600"/>
              <a:gd name="connsiteX4" fmla="*/ 1320800 w 2641600"/>
              <a:gd name="connsiteY4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600" h="2641600">
                <a:moveTo>
                  <a:pt x="1320800" y="0"/>
                </a:moveTo>
                <a:cubicBezTo>
                  <a:pt x="2050258" y="0"/>
                  <a:pt x="2641600" y="591342"/>
                  <a:pt x="2641600" y="1320800"/>
                </a:cubicBezTo>
                <a:cubicBezTo>
                  <a:pt x="2641600" y="2050258"/>
                  <a:pt x="2050258" y="2641600"/>
                  <a:pt x="1320800" y="2641600"/>
                </a:cubicBezTo>
                <a:cubicBezTo>
                  <a:pt x="591342" y="2641600"/>
                  <a:pt x="0" y="2050258"/>
                  <a:pt x="0" y="1320800"/>
                </a:cubicBezTo>
                <a:cubicBezTo>
                  <a:pt x="0" y="591342"/>
                  <a:pt x="591342" y="0"/>
                  <a:pt x="13208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4651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6E336C-C8DB-45EB-8B72-043A98799196}"/>
              </a:ext>
            </a:extLst>
          </p:cNvPr>
          <p:cNvSpPr/>
          <p:nvPr/>
        </p:nvSpPr>
        <p:spPr>
          <a:xfrm>
            <a:off x="0" y="3429000"/>
            <a:ext cx="4410075" cy="342900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6BA08-9EBB-4905-ABAC-FD088ACCA1C4}"/>
              </a:ext>
            </a:extLst>
          </p:cNvPr>
          <p:cNvSpPr/>
          <p:nvPr/>
        </p:nvSpPr>
        <p:spPr>
          <a:xfrm>
            <a:off x="4410075" y="0"/>
            <a:ext cx="4410075" cy="3429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6E4C65-C95D-4954-997F-BCA5CDD7CE7F}"/>
              </a:ext>
            </a:extLst>
          </p:cNvPr>
          <p:cNvGrpSpPr/>
          <p:nvPr/>
        </p:nvGrpSpPr>
        <p:grpSpPr>
          <a:xfrm>
            <a:off x="1572294" y="1333500"/>
            <a:ext cx="1288569" cy="4191000"/>
            <a:chOff x="8155294" y="1333500"/>
            <a:chExt cx="1288569" cy="4191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79EE71-ECD1-4583-9A5A-7BF67742FCE0}"/>
                </a:ext>
              </a:extLst>
            </p:cNvPr>
            <p:cNvSpPr txBox="1"/>
            <p:nvPr/>
          </p:nvSpPr>
          <p:spPr>
            <a:xfrm rot="16200000">
              <a:off x="7497999" y="3497666"/>
              <a:ext cx="36147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spc="300" dirty="0">
                  <a:latin typeface="Montserrat "/>
                </a:rPr>
                <a:t>GIỚI THIỆU CHUNG VỀ SẢN PHẨM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271005-B08C-4A1B-AAD0-FB50CF5675DF}"/>
                </a:ext>
              </a:extLst>
            </p:cNvPr>
            <p:cNvSpPr txBox="1"/>
            <p:nvPr/>
          </p:nvSpPr>
          <p:spPr>
            <a:xfrm rot="16200000">
              <a:off x="6606098" y="2882696"/>
              <a:ext cx="4191000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500" b="1" dirty="0">
                  <a:latin typeface="Montserrat Thin" panose="00000300000000000000" pitchFamily="50" charset="0"/>
                </a:rPr>
                <a:t>ĐỀ TÀI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E3807BC-C397-49B4-8702-8FD01573E7FA}"/>
              </a:ext>
            </a:extLst>
          </p:cNvPr>
          <p:cNvGrpSpPr/>
          <p:nvPr/>
        </p:nvGrpSpPr>
        <p:grpSpPr>
          <a:xfrm>
            <a:off x="5524162" y="2405062"/>
            <a:ext cx="4302737" cy="3224539"/>
            <a:chOff x="1114088" y="2405063"/>
            <a:chExt cx="2181898" cy="32245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D52FBD6-EE1F-42AD-968D-0847E0EBCBC4}"/>
                </a:ext>
              </a:extLst>
            </p:cNvPr>
            <p:cNvSpPr/>
            <p:nvPr/>
          </p:nvSpPr>
          <p:spPr>
            <a:xfrm>
              <a:off x="1114088" y="2405063"/>
              <a:ext cx="2181898" cy="20478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376495-7EBF-43FD-B86C-69D0F3FD1268}"/>
                </a:ext>
              </a:extLst>
            </p:cNvPr>
            <p:cNvSpPr txBox="1"/>
            <p:nvPr/>
          </p:nvSpPr>
          <p:spPr>
            <a:xfrm>
              <a:off x="1380452" y="2844224"/>
              <a:ext cx="1649170" cy="278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b="1" spc="600" dirty="0">
                  <a:latin typeface="Montserrat Thin" panose="00000300000000000000" pitchFamily="50" charset="0"/>
                </a:rPr>
                <a:t>WEBSITE NÔNG SẢN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19F609A-4789-4616-AEE7-EFA40C222C25}"/>
              </a:ext>
            </a:extLst>
          </p:cNvPr>
          <p:cNvSpPr txBox="1"/>
          <p:nvPr/>
        </p:nvSpPr>
        <p:spPr>
          <a:xfrm>
            <a:off x="5416825" y="4953190"/>
            <a:ext cx="6231224" cy="588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b="1" spc="300" dirty="0">
                <a:latin typeface="Montserrat Light" panose="00000400000000000000" pitchFamily="50" charset="0"/>
                <a:ea typeface="PT Sans" panose="020B0503020203020204" pitchFamily="34" charset="0"/>
              </a:rPr>
              <a:t>WEBSITE </a:t>
            </a:r>
            <a:r>
              <a:rPr lang="en-US" sz="1400" b="1" spc="300" dirty="0" err="1">
                <a:latin typeface="Montserrat Light" panose="00000400000000000000" pitchFamily="50" charset="0"/>
                <a:ea typeface="PT Sans" panose="020B0503020203020204" pitchFamily="34" charset="0"/>
              </a:rPr>
              <a:t>tạo</a:t>
            </a:r>
            <a:r>
              <a:rPr lang="en-US" sz="1400" b="1" spc="300" dirty="0">
                <a:latin typeface="Montserrat Light" panose="00000400000000000000" pitchFamily="50" charset="0"/>
                <a:ea typeface="PT Sans" panose="020B0503020203020204" pitchFamily="34" charset="0"/>
              </a:rPr>
              <a:t> </a:t>
            </a:r>
            <a:r>
              <a:rPr lang="en-US" sz="1400" b="1" spc="300" dirty="0" err="1">
                <a:latin typeface="Montserrat Light" panose="00000400000000000000" pitchFamily="50" charset="0"/>
                <a:ea typeface="PT Sans" panose="020B0503020203020204" pitchFamily="34" charset="0"/>
              </a:rPr>
              <a:t>cầu</a:t>
            </a:r>
            <a:r>
              <a:rPr lang="en-US" sz="1400" b="1" spc="300" dirty="0">
                <a:latin typeface="Montserrat Light" panose="00000400000000000000" pitchFamily="50" charset="0"/>
                <a:ea typeface="PT Sans" panose="020B0503020203020204" pitchFamily="34" charset="0"/>
              </a:rPr>
              <a:t> </a:t>
            </a:r>
            <a:r>
              <a:rPr lang="en-US" sz="1400" b="1" spc="300" dirty="0" err="1">
                <a:latin typeface="Montserrat Light" panose="00000400000000000000" pitchFamily="50" charset="0"/>
                <a:ea typeface="PT Sans" panose="020B0503020203020204" pitchFamily="34" charset="0"/>
              </a:rPr>
              <a:t>nối</a:t>
            </a:r>
            <a:endParaRPr lang="en-US" sz="1400" b="1" spc="300" dirty="0">
              <a:latin typeface="Montserrat Light" panose="00000400000000000000" pitchFamily="50" charset="0"/>
              <a:ea typeface="PT Sans" panose="020B0503020203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sz="1400" b="1" spc="300" dirty="0" err="1">
                <a:latin typeface="Montserrat Light" panose="00000400000000000000" pitchFamily="50" charset="0"/>
                <a:ea typeface="PT Sans" panose="020B0503020203020204" pitchFamily="34" charset="0"/>
              </a:rPr>
              <a:t>giúp</a:t>
            </a:r>
            <a:r>
              <a:rPr lang="en-US" sz="1400" b="1" spc="300" dirty="0">
                <a:latin typeface="Montserrat Light" panose="00000400000000000000" pitchFamily="50" charset="0"/>
                <a:ea typeface="PT Sans" panose="020B0503020203020204" pitchFamily="34" charset="0"/>
              </a:rPr>
              <a:t> </a:t>
            </a:r>
            <a:r>
              <a:rPr lang="en-US" sz="1400" b="1" spc="300" dirty="0" err="1">
                <a:latin typeface="Montserrat Light" panose="00000400000000000000" pitchFamily="50" charset="0"/>
                <a:ea typeface="PT Sans" panose="020B0503020203020204" pitchFamily="34" charset="0"/>
              </a:rPr>
              <a:t>người</a:t>
            </a:r>
            <a:r>
              <a:rPr lang="en-US" sz="1400" b="1" spc="300" dirty="0">
                <a:latin typeface="Montserrat Light" panose="00000400000000000000" pitchFamily="50" charset="0"/>
                <a:ea typeface="PT Sans" panose="020B0503020203020204" pitchFamily="34" charset="0"/>
              </a:rPr>
              <a:t> </a:t>
            </a:r>
            <a:r>
              <a:rPr lang="en-US" sz="1400" b="1" spc="300" dirty="0" err="1">
                <a:latin typeface="Montserrat Light" panose="00000400000000000000" pitchFamily="50" charset="0"/>
                <a:ea typeface="PT Sans" panose="020B0503020203020204" pitchFamily="34" charset="0"/>
              </a:rPr>
              <a:t>nông</a:t>
            </a:r>
            <a:r>
              <a:rPr lang="en-US" sz="1400" b="1" spc="300" dirty="0">
                <a:latin typeface="Montserrat Light" panose="00000400000000000000" pitchFamily="50" charset="0"/>
                <a:ea typeface="PT Sans" panose="020B0503020203020204" pitchFamily="34" charset="0"/>
              </a:rPr>
              <a:t> </a:t>
            </a:r>
            <a:r>
              <a:rPr lang="en-US" sz="1400" b="1" spc="300" dirty="0" err="1">
                <a:latin typeface="Montserrat Light" panose="00000400000000000000" pitchFamily="50" charset="0"/>
                <a:ea typeface="PT Sans" panose="020B0503020203020204" pitchFamily="34" charset="0"/>
              </a:rPr>
              <a:t>dân</a:t>
            </a:r>
            <a:r>
              <a:rPr lang="en-US" sz="1400" b="1" spc="300" dirty="0">
                <a:latin typeface="Montserrat Light" panose="00000400000000000000" pitchFamily="50" charset="0"/>
                <a:ea typeface="PT Sans" panose="020B0503020203020204" pitchFamily="34" charset="0"/>
              </a:rPr>
              <a:t> </a:t>
            </a:r>
            <a:r>
              <a:rPr lang="en-US" sz="1400" b="1" spc="300" dirty="0" err="1">
                <a:latin typeface="Montserrat Light" panose="00000400000000000000" pitchFamily="50" charset="0"/>
                <a:ea typeface="PT Sans" panose="020B0503020203020204" pitchFamily="34" charset="0"/>
              </a:rPr>
              <a:t>dễ</a:t>
            </a:r>
            <a:r>
              <a:rPr lang="en-US" sz="1400" b="1" spc="300" dirty="0">
                <a:latin typeface="Montserrat Light" panose="00000400000000000000" pitchFamily="50" charset="0"/>
                <a:ea typeface="PT Sans" panose="020B0503020203020204" pitchFamily="34" charset="0"/>
              </a:rPr>
              <a:t> </a:t>
            </a:r>
            <a:r>
              <a:rPr lang="en-US" sz="1400" b="1" spc="300" dirty="0" err="1">
                <a:latin typeface="Montserrat Light" panose="00000400000000000000" pitchFamily="50" charset="0"/>
                <a:ea typeface="PT Sans" panose="020B0503020203020204" pitchFamily="34" charset="0"/>
              </a:rPr>
              <a:t>dàng</a:t>
            </a:r>
            <a:r>
              <a:rPr lang="en-US" sz="1400" b="1" spc="300" dirty="0">
                <a:latin typeface="Montserrat Light" panose="00000400000000000000" pitchFamily="50" charset="0"/>
                <a:ea typeface="PT Sans" panose="020B0503020203020204" pitchFamily="34" charset="0"/>
              </a:rPr>
              <a:t> </a:t>
            </a:r>
            <a:r>
              <a:rPr lang="en-US" sz="1400" b="1" spc="300" dirty="0" err="1">
                <a:latin typeface="Montserrat Light" panose="00000400000000000000" pitchFamily="50" charset="0"/>
                <a:ea typeface="PT Sans" panose="020B0503020203020204" pitchFamily="34" charset="0"/>
              </a:rPr>
              <a:t>tiếp</a:t>
            </a:r>
            <a:r>
              <a:rPr lang="en-US" sz="1400" b="1" spc="300" dirty="0">
                <a:latin typeface="Montserrat Light" panose="00000400000000000000" pitchFamily="50" charset="0"/>
                <a:ea typeface="PT Sans" panose="020B0503020203020204" pitchFamily="34" charset="0"/>
              </a:rPr>
              <a:t> </a:t>
            </a:r>
            <a:r>
              <a:rPr lang="en-US" sz="1400" b="1" spc="300" dirty="0" err="1">
                <a:latin typeface="Montserrat Light" panose="00000400000000000000" pitchFamily="50" charset="0"/>
                <a:ea typeface="PT Sans" panose="020B0503020203020204" pitchFamily="34" charset="0"/>
              </a:rPr>
              <a:t>cận</a:t>
            </a:r>
            <a:r>
              <a:rPr lang="en-US" sz="1400" b="1" spc="300" dirty="0">
                <a:latin typeface="Montserrat Light" panose="00000400000000000000" pitchFamily="50" charset="0"/>
                <a:ea typeface="PT Sans" panose="020B0503020203020204" pitchFamily="34" charset="0"/>
              </a:rPr>
              <a:t> </a:t>
            </a:r>
            <a:r>
              <a:rPr lang="en-US" sz="1400" b="1" spc="300" dirty="0" err="1">
                <a:latin typeface="Montserrat Light" panose="00000400000000000000" pitchFamily="50" charset="0"/>
                <a:ea typeface="PT Sans" panose="020B0503020203020204" pitchFamily="34" charset="0"/>
              </a:rPr>
              <a:t>với</a:t>
            </a:r>
            <a:r>
              <a:rPr lang="en-US" sz="1400" b="1" spc="300" dirty="0">
                <a:latin typeface="Montserrat Light" panose="00000400000000000000" pitchFamily="50" charset="0"/>
                <a:ea typeface="PT Sans" panose="020B0503020203020204" pitchFamily="34" charset="0"/>
              </a:rPr>
              <a:t> </a:t>
            </a:r>
            <a:r>
              <a:rPr lang="en-US" sz="1400" b="1" spc="300" dirty="0" err="1">
                <a:latin typeface="Montserrat Light" panose="00000400000000000000" pitchFamily="50" charset="0"/>
                <a:ea typeface="PT Sans" panose="020B0503020203020204" pitchFamily="34" charset="0"/>
              </a:rPr>
              <a:t>thị</a:t>
            </a:r>
            <a:r>
              <a:rPr lang="en-US" sz="1400" b="1" spc="300" dirty="0">
                <a:latin typeface="Montserrat Light" panose="00000400000000000000" pitchFamily="50" charset="0"/>
                <a:ea typeface="PT Sans" panose="020B0503020203020204" pitchFamily="34" charset="0"/>
              </a:rPr>
              <a:t> </a:t>
            </a:r>
            <a:r>
              <a:rPr lang="en-US" sz="1400" b="1" spc="300" dirty="0" err="1">
                <a:latin typeface="Montserrat Light" panose="00000400000000000000" pitchFamily="50" charset="0"/>
                <a:ea typeface="PT Sans" panose="020B0503020203020204" pitchFamily="34" charset="0"/>
              </a:rPr>
              <a:t>trường</a:t>
            </a:r>
            <a:r>
              <a:rPr lang="en-US" sz="1400" b="1" spc="300" dirty="0">
                <a:latin typeface="Montserrat Light" panose="00000400000000000000" pitchFamily="50" charset="0"/>
                <a:ea typeface="PT Sans" panose="020B05030202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3796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3DD54B4A-F52B-F543-A381-9CF66419CA6E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1" t="9512" r="5055" b="11075"/>
          <a:stretch/>
        </p:blipFill>
        <p:spPr bwMode="auto">
          <a:xfrm>
            <a:off x="276373" y="488838"/>
            <a:ext cx="11639253" cy="597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F7CFBD-1AEB-4ED6-BD7B-A4054748220D}"/>
              </a:ext>
            </a:extLst>
          </p:cNvPr>
          <p:cNvSpPr/>
          <p:nvPr/>
        </p:nvSpPr>
        <p:spPr>
          <a:xfrm>
            <a:off x="6480313" y="0"/>
            <a:ext cx="5321163" cy="6467476"/>
          </a:xfrm>
          <a:prstGeom prst="rect">
            <a:avLst/>
          </a:prstGeom>
          <a:solidFill>
            <a:schemeClr val="tx2">
              <a:lumMod val="40000"/>
              <a:lumOff val="6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3E4DFF-7656-4394-B685-00939E0CC022}"/>
              </a:ext>
            </a:extLst>
          </p:cNvPr>
          <p:cNvSpPr txBox="1"/>
          <p:nvPr/>
        </p:nvSpPr>
        <p:spPr>
          <a:xfrm>
            <a:off x="6859104" y="1334598"/>
            <a:ext cx="4127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 err="1">
                <a:latin typeface="Montserrat Thin" panose="00000300000000000000" pitchFamily="50" charset="0"/>
              </a:rPr>
              <a:t>Lý</a:t>
            </a:r>
            <a:r>
              <a:rPr lang="en-US" sz="2800" b="1" spc="600" dirty="0">
                <a:latin typeface="Montserrat Thin" panose="00000300000000000000" pitchFamily="50" charset="0"/>
              </a:rPr>
              <a:t> do </a:t>
            </a:r>
            <a:r>
              <a:rPr lang="en-US" sz="2800" b="1" spc="600" dirty="0" err="1">
                <a:latin typeface="Montserrat Thin" panose="00000300000000000000" pitchFamily="50" charset="0"/>
              </a:rPr>
              <a:t>chọn</a:t>
            </a:r>
            <a:r>
              <a:rPr lang="en-US" sz="2800" b="1" spc="600" dirty="0">
                <a:latin typeface="Montserrat Thin" panose="00000300000000000000" pitchFamily="50" charset="0"/>
              </a:rPr>
              <a:t> </a:t>
            </a:r>
            <a:r>
              <a:rPr lang="en-US" sz="2800" b="1" spc="600" dirty="0" err="1">
                <a:latin typeface="Montserrat Thin" panose="00000300000000000000" pitchFamily="50" charset="0"/>
              </a:rPr>
              <a:t>đề</a:t>
            </a:r>
            <a:r>
              <a:rPr lang="en-US" sz="2800" b="1" spc="600" dirty="0">
                <a:latin typeface="Montserrat Thin" panose="00000300000000000000" pitchFamily="50" charset="0"/>
              </a:rPr>
              <a:t> </a:t>
            </a:r>
            <a:r>
              <a:rPr lang="en-US" sz="2800" b="1" spc="600" dirty="0" err="1">
                <a:latin typeface="Montserrat Thin" panose="00000300000000000000" pitchFamily="50" charset="0"/>
              </a:rPr>
              <a:t>tài</a:t>
            </a:r>
            <a:endParaRPr lang="en-US" sz="2800" b="1" spc="600" dirty="0">
              <a:latin typeface="Montserrat Thin" panose="000003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4210A-6577-614C-8FDE-FE0EE6273673}"/>
              </a:ext>
            </a:extLst>
          </p:cNvPr>
          <p:cNvSpPr txBox="1"/>
          <p:nvPr/>
        </p:nvSpPr>
        <p:spPr>
          <a:xfrm>
            <a:off x="6859104" y="2346656"/>
            <a:ext cx="4015222" cy="264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Montserrat "/>
                <a:ea typeface="PT Sans" panose="020B0503020203020204" pitchFamily="34" charset="0"/>
              </a:rPr>
              <a:t>Việt Nam vẫn còn là nước nông nghiệp</a:t>
            </a:r>
          </a:p>
          <a:p>
            <a:pPr marL="171450" indent="-1714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Montserrat "/>
                <a:ea typeface="PT Sans" panose="020B0503020203020204" pitchFamily="34" charset="0"/>
              </a:rPr>
              <a:t>Người nông dân tạo ra nông sản, còn khó khăn trong việc kết nối với các bên mua hàng </a:t>
            </a:r>
          </a:p>
          <a:p>
            <a:pPr marL="171450" indent="-1714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vi-VN" sz="1600" dirty="0">
                <a:latin typeface="Montserrat "/>
                <a:ea typeface="PT Sans" panose="020B0503020203020204" pitchFamily="34" charset="0"/>
              </a:rPr>
              <a:t>Dịch bệnh gây ra hậu quả lớn với nền nông nghiệp. Nhiều nông sản tồn đọng, hỏng đồng loạt với số lớn</a:t>
            </a:r>
          </a:p>
          <a:p>
            <a:pPr>
              <a:lnSpc>
                <a:spcPts val="2000"/>
              </a:lnSpc>
            </a:pPr>
            <a:r>
              <a:rPr lang="vi-VN" sz="1600" b="1" dirty="0">
                <a:latin typeface="Montserrat "/>
                <a:ea typeface="PT Sans" panose="020B0503020203020204" pitchFamily="34" charset="0"/>
              </a:rPr>
              <a:t>=&gt; WEBSITE NÔNG SẢN</a:t>
            </a:r>
          </a:p>
          <a:p>
            <a:pPr>
              <a:lnSpc>
                <a:spcPts val="2000"/>
              </a:lnSpc>
            </a:pPr>
            <a:endParaRPr lang="vi-VN" sz="1600" dirty="0">
              <a:latin typeface="Montserrat "/>
              <a:ea typeface="PT Sans" panose="020B0503020203020204" pitchFamily="34" charset="0"/>
            </a:endParaRPr>
          </a:p>
          <a:p>
            <a:pPr>
              <a:lnSpc>
                <a:spcPts val="2000"/>
              </a:lnSpc>
            </a:pPr>
            <a:endParaRPr lang="vi-VN" sz="1600" dirty="0">
              <a:latin typeface="Montserrat "/>
              <a:ea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02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804E03E7-3ABD-0847-A018-D7101050A217}"/>
              </a:ext>
            </a:extLst>
          </p:cNvPr>
          <p:cNvSpPr txBox="1"/>
          <p:nvPr/>
        </p:nvSpPr>
        <p:spPr>
          <a:xfrm rot="16200000">
            <a:off x="-1143169" y="3105835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Montserrat Thin" panose="00000300000000000000" pitchFamily="50" charset="0"/>
              </a:rPr>
              <a:t>Phân</a:t>
            </a:r>
            <a:r>
              <a:rPr lang="en-US" sz="3600" b="1" dirty="0">
                <a:latin typeface="Montserrat Thin" panose="00000300000000000000" pitchFamily="50" charset="0"/>
              </a:rPr>
              <a:t> </a:t>
            </a:r>
            <a:r>
              <a:rPr lang="en-US" sz="3600" b="1" dirty="0" err="1">
                <a:latin typeface="Montserrat Thin" panose="00000300000000000000" pitchFamily="50" charset="0"/>
              </a:rPr>
              <a:t>công</a:t>
            </a:r>
            <a:r>
              <a:rPr lang="en-US" sz="3600" b="1" dirty="0">
                <a:latin typeface="Montserrat Thin" panose="00000300000000000000" pitchFamily="50" charset="0"/>
              </a:rPr>
              <a:t> </a:t>
            </a:r>
            <a:r>
              <a:rPr lang="en-US" sz="3600" b="1" dirty="0" err="1">
                <a:latin typeface="Montserrat Thin" panose="00000300000000000000" pitchFamily="50" charset="0"/>
              </a:rPr>
              <a:t>công</a:t>
            </a:r>
            <a:r>
              <a:rPr lang="en-US" sz="3600" b="1" dirty="0">
                <a:latin typeface="Montserrat Thin" panose="00000300000000000000" pitchFamily="50" charset="0"/>
              </a:rPr>
              <a:t> </a:t>
            </a:r>
            <a:r>
              <a:rPr lang="en-US" sz="3600" b="1" dirty="0" err="1">
                <a:latin typeface="Montserrat Thin" panose="00000300000000000000" pitchFamily="50" charset="0"/>
              </a:rPr>
              <a:t>việc</a:t>
            </a:r>
            <a:endParaRPr lang="en-US" sz="3600" b="1" dirty="0">
              <a:latin typeface="Montserrat Thin" panose="000003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031A9A-C495-4584-9702-FCF4A2FCE286}"/>
              </a:ext>
            </a:extLst>
          </p:cNvPr>
          <p:cNvSpPr txBox="1"/>
          <p:nvPr/>
        </p:nvSpPr>
        <p:spPr>
          <a:xfrm>
            <a:off x="1097280" y="4311793"/>
            <a:ext cx="4086115" cy="1860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000"/>
              </a:lnSpc>
            </a:pPr>
            <a:r>
              <a:rPr lang="vi-VN" sz="1400" i="1" dirty="0">
                <a:latin typeface="Montserrat "/>
                <a:ea typeface="PT Sans" panose="020B0503020203020204" pitchFamily="34" charset="0"/>
              </a:rPr>
              <a:t>•Phân công công việc cho các thành viên trong nhóm</a:t>
            </a:r>
          </a:p>
          <a:p>
            <a:pPr algn="r">
              <a:lnSpc>
                <a:spcPts val="2000"/>
              </a:lnSpc>
            </a:pPr>
            <a:r>
              <a:rPr lang="vi-VN" sz="1400" i="1" dirty="0">
                <a:latin typeface="Montserrat "/>
                <a:ea typeface="PT Sans" panose="020B0503020203020204" pitchFamily="34" charset="0"/>
              </a:rPr>
              <a:t>•Lên ý tưởng và thiết kế cơ sở dữ liệu cho hệ thống</a:t>
            </a:r>
          </a:p>
          <a:p>
            <a:pPr algn="r">
              <a:lnSpc>
                <a:spcPts val="2000"/>
              </a:lnSpc>
            </a:pPr>
            <a:r>
              <a:rPr lang="vi-VN" sz="1400" i="1" dirty="0">
                <a:latin typeface="Montserrat "/>
                <a:ea typeface="PT Sans" panose="020B0503020203020204" pitchFamily="34" charset="0"/>
              </a:rPr>
              <a:t>•Xây dựng khung chương trình</a:t>
            </a:r>
          </a:p>
          <a:p>
            <a:pPr algn="r">
              <a:lnSpc>
                <a:spcPts val="2000"/>
              </a:lnSpc>
            </a:pPr>
            <a:r>
              <a:rPr lang="vi-VN" sz="1400" i="1" dirty="0">
                <a:latin typeface="Montserrat "/>
                <a:ea typeface="PT Sans" panose="020B0503020203020204" pitchFamily="34" charset="0"/>
              </a:rPr>
              <a:t>•Xây dựng mã nguồn Backend các USECASE phía người dùng</a:t>
            </a:r>
          </a:p>
          <a:p>
            <a:pPr algn="r">
              <a:lnSpc>
                <a:spcPts val="2000"/>
              </a:lnSpc>
            </a:pPr>
            <a:r>
              <a:rPr lang="vi-VN" sz="1400" i="1" dirty="0">
                <a:latin typeface="Montserrat "/>
                <a:ea typeface="PT Sans" panose="020B0503020203020204" pitchFamily="34" charset="0"/>
              </a:rPr>
              <a:t>•Viết báo cáo </a:t>
            </a:r>
          </a:p>
          <a:p>
            <a:pPr algn="r">
              <a:lnSpc>
                <a:spcPts val="2000"/>
              </a:lnSpc>
            </a:pPr>
            <a:endParaRPr lang="vi-VN" sz="1100" i="1" dirty="0">
              <a:latin typeface="Montserrat "/>
              <a:ea typeface="PT Sans" panose="020B05030202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DB3711-E4D5-49B4-9E24-9FF8B705B1A2}"/>
              </a:ext>
            </a:extLst>
          </p:cNvPr>
          <p:cNvSpPr txBox="1"/>
          <p:nvPr/>
        </p:nvSpPr>
        <p:spPr>
          <a:xfrm>
            <a:off x="1412850" y="3842664"/>
            <a:ext cx="377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err="1">
                <a:latin typeface="Montserrat Thin" panose="00000300000000000000" pitchFamily="50" charset="0"/>
              </a:rPr>
              <a:t>Hoàng</a:t>
            </a:r>
            <a:r>
              <a:rPr lang="en-US" sz="2000" b="1" dirty="0">
                <a:latin typeface="Montserrat Thin" panose="00000300000000000000" pitchFamily="50" charset="0"/>
              </a:rPr>
              <a:t> </a:t>
            </a:r>
            <a:r>
              <a:rPr lang="en-US" sz="2000" b="1" dirty="0" err="1">
                <a:latin typeface="Montserrat Thin" panose="00000300000000000000" pitchFamily="50" charset="0"/>
              </a:rPr>
              <a:t>Đức</a:t>
            </a:r>
            <a:r>
              <a:rPr lang="en-US" sz="2000" b="1" dirty="0">
                <a:latin typeface="Montserrat Thin" panose="00000300000000000000" pitchFamily="50" charset="0"/>
              </a:rPr>
              <a:t> Anh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1AE1F-37EC-C741-97B7-766B842F1937}"/>
              </a:ext>
            </a:extLst>
          </p:cNvPr>
          <p:cNvGrpSpPr/>
          <p:nvPr/>
        </p:nvGrpSpPr>
        <p:grpSpPr>
          <a:xfrm>
            <a:off x="8437201" y="3817243"/>
            <a:ext cx="3254730" cy="2070080"/>
            <a:chOff x="8114912" y="4276445"/>
            <a:chExt cx="3254730" cy="207008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12B7AD5-8167-4D30-A584-34D2483F02B9}"/>
                </a:ext>
              </a:extLst>
            </p:cNvPr>
            <p:cNvSpPr txBox="1"/>
            <p:nvPr/>
          </p:nvSpPr>
          <p:spPr>
            <a:xfrm>
              <a:off x="8114912" y="4745574"/>
              <a:ext cx="3254730" cy="1600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vi-VN" sz="1400" i="1" dirty="0">
                  <a:latin typeface="Montserrat "/>
                  <a:ea typeface="PT Sans" panose="020B0503020203020204" pitchFamily="34" charset="0"/>
                </a:rPr>
                <a:t>•Thiết kế sơ đồ UML cho hệ thống , đặc tả USECASE</a:t>
              </a:r>
            </a:p>
            <a:p>
              <a:pPr>
                <a:lnSpc>
                  <a:spcPts val="2000"/>
                </a:lnSpc>
              </a:pPr>
              <a:r>
                <a:rPr lang="vi-VN" sz="1400" i="1" dirty="0">
                  <a:latin typeface="Montserrat "/>
                  <a:ea typeface="PT Sans" panose="020B0503020203020204" pitchFamily="34" charset="0"/>
                </a:rPr>
                <a:t>•Xây dựng mã nguồn Backend các USECASE phía Admin</a:t>
              </a:r>
            </a:p>
            <a:p>
              <a:pPr>
                <a:lnSpc>
                  <a:spcPts val="2000"/>
                </a:lnSpc>
              </a:pPr>
              <a:r>
                <a:rPr lang="vi-VN" sz="1400" i="1" dirty="0">
                  <a:latin typeface="Montserrat "/>
                  <a:ea typeface="PT Sans" panose="020B0503020203020204" pitchFamily="34" charset="0"/>
                </a:rPr>
                <a:t>•Viết báo cáo , làm slide</a:t>
              </a:r>
            </a:p>
            <a:p>
              <a:pPr>
                <a:lnSpc>
                  <a:spcPts val="2000"/>
                </a:lnSpc>
              </a:pPr>
              <a:endParaRPr lang="vi-VN" sz="1000" i="1" dirty="0">
                <a:latin typeface="Montserrat "/>
                <a:ea typeface="PT Sans" panose="020B0503020203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FD66555-E6E6-4449-8122-327DF16BA163}"/>
                </a:ext>
              </a:extLst>
            </p:cNvPr>
            <p:cNvSpPr txBox="1"/>
            <p:nvPr/>
          </p:nvSpPr>
          <p:spPr>
            <a:xfrm>
              <a:off x="8114912" y="4276445"/>
              <a:ext cx="32547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Montserrat Thin" panose="00000300000000000000" pitchFamily="50" charset="0"/>
                </a:rPr>
                <a:t>Hoàng</a:t>
              </a:r>
              <a:r>
                <a:rPr lang="en-US" sz="2000" b="1" dirty="0">
                  <a:latin typeface="Montserrat Thin" panose="00000300000000000000" pitchFamily="50" charset="0"/>
                </a:rPr>
                <a:t> Minh </a:t>
              </a:r>
              <a:r>
                <a:rPr lang="en-US" sz="2000" b="1" dirty="0" err="1">
                  <a:latin typeface="Montserrat Thin" panose="00000300000000000000" pitchFamily="50" charset="0"/>
                </a:rPr>
                <a:t>Nguyệt</a:t>
              </a:r>
              <a:endParaRPr lang="en-US" sz="2000" b="1" dirty="0">
                <a:latin typeface="Montserrat Thin" panose="00000300000000000000" pitchFamily="50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BDA71F2-7506-47D9-9C6F-F9B29F530795}"/>
              </a:ext>
            </a:extLst>
          </p:cNvPr>
          <p:cNvSpPr txBox="1"/>
          <p:nvPr/>
        </p:nvSpPr>
        <p:spPr>
          <a:xfrm>
            <a:off x="5025090" y="1289598"/>
            <a:ext cx="2554310" cy="1351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vi-VN" sz="1400" i="1" dirty="0">
                <a:latin typeface="Montserrat "/>
                <a:ea typeface="PT Sans" panose="020B0503020203020204" pitchFamily="34" charset="0"/>
              </a:rPr>
              <a:t>•Thiết kế giao diện cho toàn bộ hệ thống </a:t>
            </a:r>
          </a:p>
          <a:p>
            <a:pPr>
              <a:lnSpc>
                <a:spcPts val="2000"/>
              </a:lnSpc>
            </a:pPr>
            <a:r>
              <a:rPr lang="vi-VN" sz="1400" i="1" dirty="0">
                <a:latin typeface="Montserrat "/>
                <a:ea typeface="PT Sans" panose="020B0503020203020204" pitchFamily="34" charset="0"/>
              </a:rPr>
              <a:t>•Xử lý dữ liệu nhận được từ phía Server và trả về Client</a:t>
            </a:r>
          </a:p>
          <a:p>
            <a:pPr>
              <a:lnSpc>
                <a:spcPts val="2000"/>
              </a:lnSpc>
            </a:pPr>
            <a:r>
              <a:rPr lang="vi-VN" sz="1400" i="1" dirty="0">
                <a:latin typeface="Montserrat "/>
                <a:ea typeface="PT Sans" panose="020B0503020203020204" pitchFamily="34" charset="0"/>
              </a:rPr>
              <a:t>•Viết báo cáo </a:t>
            </a:r>
            <a:endParaRPr lang="en-US" sz="1400" i="1" spc="300" dirty="0">
              <a:latin typeface="Montserrat "/>
              <a:ea typeface="PT Sans" panose="020B0503020203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7D72F8-BD0D-43AC-86BF-DAB0764EF114}"/>
              </a:ext>
            </a:extLst>
          </p:cNvPr>
          <p:cNvSpPr txBox="1"/>
          <p:nvPr/>
        </p:nvSpPr>
        <p:spPr>
          <a:xfrm>
            <a:off x="5025090" y="820469"/>
            <a:ext cx="2554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Montserrat Thin" panose="00000300000000000000" pitchFamily="50" charset="0"/>
              </a:rPr>
              <a:t>Vũ</a:t>
            </a:r>
            <a:r>
              <a:rPr lang="en-US" sz="2000" b="1" dirty="0">
                <a:latin typeface="Montserrat Thin" panose="00000300000000000000" pitchFamily="50" charset="0"/>
              </a:rPr>
              <a:t> Minh </a:t>
            </a:r>
            <a:r>
              <a:rPr lang="en-US" sz="2000" b="1" dirty="0" err="1">
                <a:latin typeface="Montserrat Thin" panose="00000300000000000000" pitchFamily="50" charset="0"/>
              </a:rPr>
              <a:t>Hoàng</a:t>
            </a:r>
            <a:r>
              <a:rPr lang="en-US" sz="2000" b="1" dirty="0">
                <a:latin typeface="Montserrat Thin" panose="00000300000000000000" pitchFamily="50" charset="0"/>
              </a:rPr>
              <a:t> Anh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BF80D31-FC6D-0240-A1CC-C0D4BD807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417"/>
          <a:stretch>
            <a:fillRect/>
          </a:stretch>
        </p:blipFill>
        <p:spPr>
          <a:xfrm>
            <a:off x="2020919" y="787484"/>
            <a:ext cx="2845866" cy="2845866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302F8EB7-CEAE-A248-BBBE-7918E9F26B0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3" b="3343"/>
          <a:stretch>
            <a:fillRect/>
          </a:stretch>
        </p:blipFill>
        <p:spPr>
          <a:xfrm>
            <a:off x="5278931" y="2785905"/>
            <a:ext cx="2845866" cy="2845866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3D4F9E1-C0DB-FD4E-A0D5-0CCCD4B61A4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1" b="16061"/>
          <a:stretch>
            <a:fillRect/>
          </a:stretch>
        </p:blipFill>
        <p:spPr>
          <a:xfrm>
            <a:off x="8220333" y="787484"/>
            <a:ext cx="2845866" cy="2845866"/>
          </a:xfrm>
        </p:spPr>
      </p:pic>
    </p:spTree>
    <p:extLst>
      <p:ext uri="{BB962C8B-B14F-4D97-AF65-F5344CB8AC3E}">
        <p14:creationId xmlns:p14="http://schemas.microsoft.com/office/powerpoint/2010/main" val="414285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35">
            <a:extLst>
              <a:ext uri="{FF2B5EF4-FFF2-40B4-BE49-F238E27FC236}">
                <a16:creationId xmlns:a16="http://schemas.microsoft.com/office/drawing/2014/main" id="{BDCB34E7-4E62-EF49-AB38-7CAFEF29A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9" r="30133" b="31892"/>
          <a:stretch/>
        </p:blipFill>
        <p:spPr>
          <a:xfrm>
            <a:off x="0" y="0"/>
            <a:ext cx="12192000" cy="68564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12C15C-DA07-4214-85C6-5B631B889EAA}"/>
              </a:ext>
            </a:extLst>
          </p:cNvPr>
          <p:cNvSpPr txBox="1"/>
          <p:nvPr/>
        </p:nvSpPr>
        <p:spPr>
          <a:xfrm>
            <a:off x="754762" y="632172"/>
            <a:ext cx="3834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Thin" panose="00000300000000000000" pitchFamily="50" charset="0"/>
              </a:rPr>
              <a:t>Biểu</a:t>
            </a: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Thin" panose="00000300000000000000" pitchFamily="50" charset="0"/>
              </a:rPr>
              <a:t> </a:t>
            </a:r>
            <a:r>
              <a:rPr lang="en-US" sz="4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Thin" panose="00000300000000000000" pitchFamily="50" charset="0"/>
              </a:rPr>
              <a:t>đồ</a:t>
            </a: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Thin" panose="00000300000000000000" pitchFamily="50" charset="0"/>
              </a:rPr>
              <a:t> </a:t>
            </a:r>
            <a:r>
              <a:rPr lang="en-US" sz="4000" b="1" dirty="0">
                <a:solidFill>
                  <a:schemeClr val="tx2"/>
                </a:solidFill>
                <a:latin typeface="Montserrat Bold"/>
              </a:rPr>
              <a:t>USECASE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30AA10-A0F1-2A45-B406-85A235451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69" y="1340058"/>
            <a:ext cx="6463061" cy="525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5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35">
            <a:extLst>
              <a:ext uri="{FF2B5EF4-FFF2-40B4-BE49-F238E27FC236}">
                <a16:creationId xmlns:a16="http://schemas.microsoft.com/office/drawing/2014/main" id="{101C78AC-6E6F-F546-B19C-A87DD9BDD3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9" r="30133" b="31892"/>
          <a:stretch/>
        </p:blipFill>
        <p:spPr>
          <a:xfrm>
            <a:off x="0" y="0"/>
            <a:ext cx="12192000" cy="68564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927995-F2AB-4F2A-87FF-293AF98FDFE7}"/>
              </a:ext>
            </a:extLst>
          </p:cNvPr>
          <p:cNvSpPr txBox="1"/>
          <p:nvPr/>
        </p:nvSpPr>
        <p:spPr>
          <a:xfrm>
            <a:off x="621412" y="402775"/>
            <a:ext cx="4350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tx2"/>
                </a:solidFill>
                <a:latin typeface="Montserrat Bold"/>
              </a:rPr>
              <a:t>Thiết</a:t>
            </a:r>
            <a:r>
              <a:rPr lang="en-US" sz="4000" b="1" dirty="0">
                <a:solidFill>
                  <a:schemeClr val="tx2"/>
                </a:solidFill>
                <a:latin typeface="Montserrat Bold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latin typeface="Montserrat Bold"/>
              </a:rPr>
              <a:t>kế</a:t>
            </a:r>
            <a:r>
              <a:rPr lang="en-US" sz="4000" b="1" dirty="0">
                <a:solidFill>
                  <a:schemeClr val="tx2"/>
                </a:solidFill>
                <a:latin typeface="Montserrat Bold"/>
              </a:rPr>
              <a:t> </a:t>
            </a:r>
            <a:r>
              <a:rPr lang="en-US" sz="4000" b="1" dirty="0">
                <a:latin typeface="Montserrat Thin" panose="00000300000000000000" pitchFamily="50" charset="0"/>
              </a:rPr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A8F51-CB19-3B4C-AABF-8E368D1E5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501" y="1297438"/>
            <a:ext cx="5790997" cy="515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60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E6B786-A6CC-4F8A-A707-723B167E7EC4}"/>
              </a:ext>
            </a:extLst>
          </p:cNvPr>
          <p:cNvSpPr/>
          <p:nvPr/>
        </p:nvSpPr>
        <p:spPr>
          <a:xfrm>
            <a:off x="1981200" y="2842260"/>
            <a:ext cx="4114800" cy="2007870"/>
          </a:xfrm>
          <a:prstGeom prst="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658EC8-390F-474E-9B8B-5864549DC6A1}"/>
              </a:ext>
            </a:extLst>
          </p:cNvPr>
          <p:cNvGrpSpPr/>
          <p:nvPr/>
        </p:nvGrpSpPr>
        <p:grpSpPr>
          <a:xfrm>
            <a:off x="2868386" y="1672046"/>
            <a:ext cx="2340428" cy="2340428"/>
            <a:chOff x="4229100" y="1028700"/>
            <a:chExt cx="2340428" cy="23404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8A00F5-F6AF-4C30-920F-7D3062C0D139}"/>
                </a:ext>
              </a:extLst>
            </p:cNvPr>
            <p:cNvSpPr/>
            <p:nvPr/>
          </p:nvSpPr>
          <p:spPr>
            <a:xfrm>
              <a:off x="4229100" y="1028700"/>
              <a:ext cx="2340428" cy="234042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E4C3D4-931E-430F-BD81-66B8B822648F}"/>
                </a:ext>
              </a:extLst>
            </p:cNvPr>
            <p:cNvSpPr txBox="1"/>
            <p:nvPr/>
          </p:nvSpPr>
          <p:spPr>
            <a:xfrm>
              <a:off x="4492624" y="1460250"/>
              <a:ext cx="181338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0" b="1" dirty="0" err="1">
                  <a:latin typeface="Montserrat Thin" panose="00000300000000000000" pitchFamily="50" charset="0"/>
                </a:rPr>
                <a:t>Công</a:t>
              </a:r>
              <a:endParaRPr lang="en-US" sz="4500" b="1" dirty="0">
                <a:latin typeface="Montserrat Thin" panose="00000300000000000000" pitchFamily="50" charset="0"/>
              </a:endParaRPr>
            </a:p>
            <a:p>
              <a:pPr algn="ctr"/>
              <a:r>
                <a:rPr lang="en-US" sz="4500" b="1" dirty="0" err="1">
                  <a:latin typeface="Montserrat Thin" panose="00000300000000000000" pitchFamily="50" charset="0"/>
                </a:rPr>
                <a:t>nghệ</a:t>
              </a:r>
              <a:endParaRPr lang="en-US" sz="4500" b="1" dirty="0">
                <a:latin typeface="Montserrat Thin" panose="00000300000000000000" pitchFamily="50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C4C178-B67B-4C6E-AFE3-3A9659EAC040}"/>
              </a:ext>
            </a:extLst>
          </p:cNvPr>
          <p:cNvGrpSpPr/>
          <p:nvPr/>
        </p:nvGrpSpPr>
        <p:grpSpPr>
          <a:xfrm>
            <a:off x="6558959" y="2526637"/>
            <a:ext cx="4245029" cy="2110305"/>
            <a:chOff x="1555205" y="3605802"/>
            <a:chExt cx="3188881" cy="211030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FF8FEE-1CBC-4E78-94B6-9F2EE400756D}"/>
                </a:ext>
              </a:extLst>
            </p:cNvPr>
            <p:cNvSpPr txBox="1"/>
            <p:nvPr/>
          </p:nvSpPr>
          <p:spPr>
            <a:xfrm>
              <a:off x="1555205" y="3855277"/>
              <a:ext cx="3188881" cy="1860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Montserrat Light" panose="00000400000000000000" pitchFamily="50" charset="0"/>
                </a:rPr>
                <a:t>WEBSITE </a:t>
              </a:r>
              <a:r>
                <a:rPr lang="en-US" sz="1600" dirty="0" err="1">
                  <a:latin typeface="Montserrat Light" panose="00000400000000000000" pitchFamily="50" charset="0"/>
                </a:rPr>
                <a:t>Nông</a:t>
              </a:r>
              <a:r>
                <a:rPr lang="en-US" sz="1600" dirty="0">
                  <a:latin typeface="Montserrat Light" panose="00000400000000000000" pitchFamily="50" charset="0"/>
                </a:rPr>
                <a:t> </a:t>
              </a:r>
              <a:r>
                <a:rPr lang="en-US" sz="1600" dirty="0" err="1">
                  <a:latin typeface="Montserrat Light" panose="00000400000000000000" pitchFamily="50" charset="0"/>
                </a:rPr>
                <a:t>Sản</a:t>
              </a:r>
              <a:r>
                <a:rPr lang="en-US" sz="1600" dirty="0">
                  <a:latin typeface="Montserrat Light" panose="00000400000000000000" pitchFamily="50" charset="0"/>
                </a:rPr>
                <a:t> </a:t>
              </a:r>
              <a:r>
                <a:rPr lang="en-US" sz="1600" dirty="0" err="1">
                  <a:latin typeface="Montserrat Light" panose="00000400000000000000" pitchFamily="50" charset="0"/>
                </a:rPr>
                <a:t>được</a:t>
              </a:r>
              <a:r>
                <a:rPr lang="en-US" sz="1600" dirty="0">
                  <a:latin typeface="Montserrat Light" panose="00000400000000000000" pitchFamily="50" charset="0"/>
                </a:rPr>
                <a:t> </a:t>
              </a:r>
              <a:r>
                <a:rPr lang="en-US" sz="1600" dirty="0" err="1">
                  <a:latin typeface="Montserrat Light" panose="00000400000000000000" pitchFamily="50" charset="0"/>
                </a:rPr>
                <a:t>xây</a:t>
              </a:r>
              <a:r>
                <a:rPr lang="en-US" sz="1600" dirty="0">
                  <a:latin typeface="Montserrat Light" panose="00000400000000000000" pitchFamily="50" charset="0"/>
                </a:rPr>
                <a:t> </a:t>
              </a:r>
              <a:r>
                <a:rPr lang="en-US" sz="1600" dirty="0" err="1">
                  <a:latin typeface="Montserrat Light" panose="00000400000000000000" pitchFamily="50" charset="0"/>
                </a:rPr>
                <a:t>dựng</a:t>
              </a:r>
              <a:r>
                <a:rPr lang="en-US" sz="1600" dirty="0">
                  <a:latin typeface="Montserrat Light" panose="00000400000000000000" pitchFamily="50" charset="0"/>
                </a:rPr>
                <a:t> </a:t>
              </a:r>
              <a:r>
                <a:rPr lang="en-US" sz="1600" dirty="0" err="1">
                  <a:latin typeface="Montserrat Light" panose="00000400000000000000" pitchFamily="50" charset="0"/>
                </a:rPr>
                <a:t>trên</a:t>
              </a:r>
              <a:r>
                <a:rPr lang="en-US" sz="1600" dirty="0">
                  <a:latin typeface="Montserrat Light" panose="00000400000000000000" pitchFamily="50" charset="0"/>
                </a:rPr>
                <a:t> </a:t>
              </a:r>
              <a:r>
                <a:rPr lang="en-US" sz="1600" dirty="0" err="1">
                  <a:latin typeface="Montserrat Light" panose="00000400000000000000" pitchFamily="50" charset="0"/>
                </a:rPr>
                <a:t>kiến</a:t>
              </a:r>
              <a:r>
                <a:rPr lang="en-US" sz="1600" dirty="0">
                  <a:latin typeface="Montserrat Light" panose="00000400000000000000" pitchFamily="50" charset="0"/>
                </a:rPr>
                <a:t> </a:t>
              </a:r>
              <a:r>
                <a:rPr lang="en-US" sz="1600" dirty="0" err="1">
                  <a:latin typeface="Montserrat Light" panose="00000400000000000000" pitchFamily="50" charset="0"/>
                </a:rPr>
                <a:t>trúc</a:t>
              </a:r>
              <a:r>
                <a:rPr lang="en-US" sz="1600" dirty="0">
                  <a:latin typeface="Montserrat Light" panose="00000400000000000000" pitchFamily="50" charset="0"/>
                </a:rPr>
                <a:t> MVC </a:t>
              </a:r>
            </a:p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Montserrat Light" panose="00000400000000000000" pitchFamily="50" charset="0"/>
                </a:rPr>
                <a:t>Sử</a:t>
              </a:r>
              <a:r>
                <a:rPr lang="en-US" sz="1600" dirty="0">
                  <a:latin typeface="Montserrat Light" panose="00000400000000000000" pitchFamily="50" charset="0"/>
                </a:rPr>
                <a:t> </a:t>
              </a:r>
              <a:r>
                <a:rPr lang="en-US" sz="1600" dirty="0" err="1">
                  <a:latin typeface="Montserrat Light" panose="00000400000000000000" pitchFamily="50" charset="0"/>
                </a:rPr>
                <a:t>dụng</a:t>
              </a:r>
              <a:r>
                <a:rPr lang="en-US" sz="1600" dirty="0">
                  <a:latin typeface="Montserrat Light" panose="00000400000000000000" pitchFamily="50" charset="0"/>
                </a:rPr>
                <a:t> Framework Laravel </a:t>
              </a:r>
              <a:r>
                <a:rPr lang="en-US" sz="1600" dirty="0" err="1">
                  <a:latin typeface="Montserrat Light" panose="00000400000000000000" pitchFamily="50" charset="0"/>
                </a:rPr>
                <a:t>trên</a:t>
              </a:r>
              <a:r>
                <a:rPr lang="en-US" sz="1600" dirty="0">
                  <a:latin typeface="Montserrat Light" panose="00000400000000000000" pitchFamily="50" charset="0"/>
                </a:rPr>
                <a:t> </a:t>
              </a:r>
              <a:r>
                <a:rPr lang="en-US" sz="1600" dirty="0" err="1">
                  <a:latin typeface="Montserrat Light" panose="00000400000000000000" pitchFamily="50" charset="0"/>
                </a:rPr>
                <a:t>nền</a:t>
              </a:r>
              <a:r>
                <a:rPr lang="en-US" sz="1600" dirty="0">
                  <a:latin typeface="Montserrat Light" panose="00000400000000000000" pitchFamily="50" charset="0"/>
                </a:rPr>
                <a:t> </a:t>
              </a:r>
              <a:r>
                <a:rPr lang="en-US" sz="1600" dirty="0" err="1">
                  <a:latin typeface="Montserrat Light" panose="00000400000000000000" pitchFamily="50" charset="0"/>
                </a:rPr>
                <a:t>tảng</a:t>
              </a:r>
              <a:r>
                <a:rPr lang="en-US" sz="1600" dirty="0">
                  <a:latin typeface="Montserrat Light" panose="00000400000000000000" pitchFamily="50" charset="0"/>
                </a:rPr>
                <a:t> PHP, Framework ReactJS </a:t>
              </a:r>
              <a:r>
                <a:rPr lang="en-US" sz="1600" dirty="0" err="1">
                  <a:latin typeface="Montserrat Light" panose="00000400000000000000" pitchFamily="50" charset="0"/>
                </a:rPr>
                <a:t>cho</a:t>
              </a:r>
              <a:r>
                <a:rPr lang="en-US" sz="1600" dirty="0">
                  <a:latin typeface="Montserrat Light" panose="00000400000000000000" pitchFamily="50" charset="0"/>
                </a:rPr>
                <a:t> </a:t>
              </a:r>
              <a:r>
                <a:rPr lang="en-US" sz="1600" dirty="0" err="1">
                  <a:latin typeface="Montserrat Light" panose="00000400000000000000" pitchFamily="50" charset="0"/>
                </a:rPr>
                <a:t>giao</a:t>
              </a:r>
              <a:r>
                <a:rPr lang="en-US" sz="1600" dirty="0">
                  <a:latin typeface="Montserrat Light" panose="00000400000000000000" pitchFamily="50" charset="0"/>
                </a:rPr>
                <a:t> </a:t>
              </a:r>
              <a:r>
                <a:rPr lang="en-US" sz="1600" dirty="0" err="1">
                  <a:latin typeface="Montserrat Light" panose="00000400000000000000" pitchFamily="50" charset="0"/>
                </a:rPr>
                <a:t>diện</a:t>
              </a:r>
              <a:r>
                <a:rPr lang="en-US" sz="1600" dirty="0">
                  <a:latin typeface="Montserrat Light" panose="00000400000000000000" pitchFamily="50" charset="0"/>
                </a:rPr>
                <a:t> </a:t>
              </a:r>
              <a:endParaRPr lang="en-US" sz="1600" spc="300" dirty="0">
                <a:latin typeface="Montserrat Light" panose="00000400000000000000" pitchFamily="50" charset="0"/>
              </a:endParaRPr>
            </a:p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Montserrat Light" panose="00000400000000000000" pitchFamily="50" charset="0"/>
                </a:rPr>
                <a:t>API Website </a:t>
              </a:r>
              <a:r>
                <a:rPr lang="en-US" sz="1600" dirty="0" err="1">
                  <a:latin typeface="Montserrat Light" panose="00000400000000000000" pitchFamily="50" charset="0"/>
                </a:rPr>
                <a:t>Nông</a:t>
              </a:r>
              <a:r>
                <a:rPr lang="en-US" sz="1600" dirty="0">
                  <a:latin typeface="Montserrat Light" panose="00000400000000000000" pitchFamily="50" charset="0"/>
                </a:rPr>
                <a:t> </a:t>
              </a:r>
              <a:r>
                <a:rPr lang="en-US" sz="1600" dirty="0" err="1">
                  <a:latin typeface="Montserrat Light" panose="00000400000000000000" pitchFamily="50" charset="0"/>
                </a:rPr>
                <a:t>Sản</a:t>
              </a:r>
              <a:r>
                <a:rPr lang="en-US" sz="1600" dirty="0">
                  <a:latin typeface="Montserrat Light" panose="00000400000000000000" pitchFamily="50" charset="0"/>
                </a:rPr>
                <a:t> </a:t>
              </a:r>
              <a:r>
                <a:rPr lang="en-US" sz="1600" dirty="0" err="1">
                  <a:latin typeface="Montserrat Light" panose="00000400000000000000" pitchFamily="50" charset="0"/>
                </a:rPr>
                <a:t>được</a:t>
              </a:r>
              <a:r>
                <a:rPr lang="en-US" sz="1600" dirty="0">
                  <a:latin typeface="Montserrat Light" panose="00000400000000000000" pitchFamily="50" charset="0"/>
                </a:rPr>
                <a:t> </a:t>
              </a:r>
              <a:r>
                <a:rPr lang="en-US" sz="1600" dirty="0" err="1">
                  <a:latin typeface="Montserrat Light" panose="00000400000000000000" pitchFamily="50" charset="0"/>
                </a:rPr>
                <a:t>xây</a:t>
              </a:r>
              <a:r>
                <a:rPr lang="en-US" sz="1600" dirty="0">
                  <a:latin typeface="Montserrat Light" panose="00000400000000000000" pitchFamily="50" charset="0"/>
                </a:rPr>
                <a:t> </a:t>
              </a:r>
              <a:r>
                <a:rPr lang="en-US" sz="1600" dirty="0" err="1">
                  <a:latin typeface="Montserrat Light" panose="00000400000000000000" pitchFamily="50" charset="0"/>
                </a:rPr>
                <a:t>dựng</a:t>
              </a:r>
              <a:r>
                <a:rPr lang="en-US" sz="1600" dirty="0">
                  <a:latin typeface="Montserrat Light" panose="00000400000000000000" pitchFamily="50" charset="0"/>
                </a:rPr>
                <a:t> </a:t>
              </a:r>
              <a:r>
                <a:rPr lang="en-US" sz="1600" dirty="0" err="1">
                  <a:latin typeface="Montserrat Light" panose="00000400000000000000" pitchFamily="50" charset="0"/>
                </a:rPr>
                <a:t>theo</a:t>
              </a:r>
              <a:r>
                <a:rPr lang="en-US" sz="1600" dirty="0">
                  <a:latin typeface="Montserrat Light" panose="00000400000000000000" pitchFamily="50" charset="0"/>
                </a:rPr>
                <a:t> </a:t>
              </a:r>
              <a:r>
                <a:rPr lang="en-US" sz="1600" dirty="0" err="1">
                  <a:latin typeface="Montserrat Light" panose="00000400000000000000" pitchFamily="50" charset="0"/>
                </a:rPr>
                <a:t>tiêu</a:t>
              </a:r>
              <a:r>
                <a:rPr lang="en-US" sz="1600" dirty="0">
                  <a:latin typeface="Montserrat Light" panose="00000400000000000000" pitchFamily="50" charset="0"/>
                </a:rPr>
                <a:t> </a:t>
              </a:r>
              <a:r>
                <a:rPr lang="en-US" sz="1600" dirty="0" err="1">
                  <a:latin typeface="Montserrat Light" panose="00000400000000000000" pitchFamily="50" charset="0"/>
                </a:rPr>
                <a:t>chuẩn</a:t>
              </a:r>
              <a:r>
                <a:rPr lang="en-US" sz="1600" dirty="0">
                  <a:latin typeface="Montserrat Light" panose="00000400000000000000" pitchFamily="50" charset="0"/>
                </a:rPr>
                <a:t> RESTful API</a:t>
              </a:r>
              <a:endParaRPr lang="en-US" sz="1600" spc="300" dirty="0">
                <a:latin typeface="Montserrat Light" panose="00000400000000000000" pitchFamily="50" charset="0"/>
              </a:endParaRPr>
            </a:p>
            <a:p>
              <a:pPr marL="171450" indent="-1714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endParaRPr lang="en-US" sz="1100" i="1" dirty="0">
                <a:latin typeface="Montserrat Light" panose="00000400000000000000" pitchFamily="50" charset="0"/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37560B6-AB25-408C-B2D5-6390F87EDE46}"/>
                </a:ext>
              </a:extLst>
            </p:cNvPr>
            <p:cNvSpPr/>
            <p:nvPr/>
          </p:nvSpPr>
          <p:spPr>
            <a:xfrm>
              <a:off x="1674020" y="3605802"/>
              <a:ext cx="209998" cy="181034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BFC7D51-B611-754D-8EE9-03EE361E633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" b="32908"/>
          <a:stretch/>
        </p:blipFill>
        <p:spPr>
          <a:xfrm>
            <a:off x="5633040" y="95726"/>
            <a:ext cx="4114800" cy="2007870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667D06B-F31C-6942-BC95-42FBA49BD0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9" b="6619"/>
          <a:stretch>
            <a:fillRect/>
          </a:stretch>
        </p:blipFill>
        <p:spPr>
          <a:xfrm>
            <a:off x="5633040" y="4850130"/>
            <a:ext cx="4114800" cy="2007870"/>
          </a:xfrm>
        </p:spPr>
      </p:pic>
    </p:spTree>
    <p:extLst>
      <p:ext uri="{BB962C8B-B14F-4D97-AF65-F5344CB8AC3E}">
        <p14:creationId xmlns:p14="http://schemas.microsoft.com/office/powerpoint/2010/main" val="4099685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21EF253-B981-E84C-A5F2-14B301333EFD}"/>
              </a:ext>
            </a:extLst>
          </p:cNvPr>
          <p:cNvGrpSpPr/>
          <p:nvPr/>
        </p:nvGrpSpPr>
        <p:grpSpPr>
          <a:xfrm>
            <a:off x="869516" y="2010921"/>
            <a:ext cx="3467100" cy="3467100"/>
            <a:chOff x="-781916" y="4013775"/>
            <a:chExt cx="3467100" cy="34671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1385D3-5FCD-4EBB-BA58-E3E9455456D8}"/>
                </a:ext>
              </a:extLst>
            </p:cNvPr>
            <p:cNvSpPr/>
            <p:nvPr/>
          </p:nvSpPr>
          <p:spPr>
            <a:xfrm>
              <a:off x="-781916" y="4013775"/>
              <a:ext cx="3467100" cy="34671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0F37CB2-190D-4EED-B6CC-6F701AB1928D}"/>
                </a:ext>
              </a:extLst>
            </p:cNvPr>
            <p:cNvGrpSpPr/>
            <p:nvPr/>
          </p:nvGrpSpPr>
          <p:grpSpPr>
            <a:xfrm>
              <a:off x="-139315" y="4723388"/>
              <a:ext cx="2181898" cy="2047874"/>
              <a:chOff x="6310312" y="1609726"/>
              <a:chExt cx="2181898" cy="204787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D577C03-D361-49A9-B60D-6DD69A3FD947}"/>
                  </a:ext>
                </a:extLst>
              </p:cNvPr>
              <p:cNvSpPr/>
              <p:nvPr/>
            </p:nvSpPr>
            <p:spPr>
              <a:xfrm>
                <a:off x="6310312" y="1609726"/>
                <a:ext cx="2181898" cy="20478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5508476-305D-4494-BC25-976939D2086E}"/>
                  </a:ext>
                </a:extLst>
              </p:cNvPr>
              <p:cNvSpPr txBox="1"/>
              <p:nvPr/>
            </p:nvSpPr>
            <p:spPr>
              <a:xfrm>
                <a:off x="6443494" y="2318192"/>
                <a:ext cx="1915534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500" b="1" spc="600" dirty="0">
                    <a:latin typeface="Montserrat Thin" panose="00000300000000000000" pitchFamily="50" charset="0"/>
                  </a:rPr>
                  <a:t>DEMO</a:t>
                </a: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17E74FC-0797-E043-81D5-652CAB1A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750" y="1981881"/>
            <a:ext cx="6069734" cy="35251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5796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6491C8"/>
      </a:dk2>
      <a:lt2>
        <a:srgbClr val="283440"/>
      </a:lt2>
      <a:accent1>
        <a:srgbClr val="14B4EB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14040</TotalTime>
  <Words>308</Words>
  <Application>Microsoft Macintosh PowerPoint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.VnCourier</vt:lpstr>
      <vt:lpstr>.VnCourier New</vt:lpstr>
      <vt:lpstr>Montserrat </vt:lpstr>
      <vt:lpstr>Montserrat Bold</vt:lpstr>
      <vt:lpstr>Montserrat Light</vt:lpstr>
      <vt:lpstr>Montserrat Thin</vt:lpstr>
      <vt:lpstr>Open Sans</vt:lpstr>
      <vt:lpstr>Arial</vt:lpstr>
      <vt:lpstr>Calibri</vt:lpstr>
      <vt:lpstr>Calibri Light</vt:lpstr>
      <vt:lpstr>Courier New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Shopon Ahmed</dc:creator>
  <cp:lastModifiedBy>Hoang Minh Nguyet 20176839</cp:lastModifiedBy>
  <cp:revision>2272</cp:revision>
  <dcterms:created xsi:type="dcterms:W3CDTF">2017-09-28T05:04:55Z</dcterms:created>
  <dcterms:modified xsi:type="dcterms:W3CDTF">2020-12-17T18:35:46Z</dcterms:modified>
</cp:coreProperties>
</file>